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4"/>
    <p:sldMasterId id="2147483663" r:id="rId5"/>
    <p:sldMasterId id="2147483673" r:id="rId6"/>
  </p:sldMasterIdLst>
  <p:notesMasterIdLst>
    <p:notesMasterId r:id="rId52"/>
  </p:notesMasterIdLst>
  <p:sldIdLst>
    <p:sldId id="316" r:id="rId7"/>
    <p:sldId id="256" r:id="rId8"/>
    <p:sldId id="298" r:id="rId9"/>
    <p:sldId id="257" r:id="rId10"/>
    <p:sldId id="259" r:id="rId11"/>
    <p:sldId id="261" r:id="rId12"/>
    <p:sldId id="313" r:id="rId13"/>
    <p:sldId id="262" r:id="rId14"/>
    <p:sldId id="263" r:id="rId15"/>
    <p:sldId id="264" r:id="rId16"/>
    <p:sldId id="265" r:id="rId17"/>
    <p:sldId id="299" r:id="rId18"/>
    <p:sldId id="310" r:id="rId19"/>
    <p:sldId id="267" r:id="rId20"/>
    <p:sldId id="268" r:id="rId21"/>
    <p:sldId id="309" r:id="rId22"/>
    <p:sldId id="269" r:id="rId23"/>
    <p:sldId id="297" r:id="rId24"/>
    <p:sldId id="277" r:id="rId25"/>
    <p:sldId id="278" r:id="rId26"/>
    <p:sldId id="279" r:id="rId27"/>
    <p:sldId id="280" r:id="rId28"/>
    <p:sldId id="281" r:id="rId29"/>
    <p:sldId id="306" r:id="rId30"/>
    <p:sldId id="307" r:id="rId31"/>
    <p:sldId id="308" r:id="rId32"/>
    <p:sldId id="302" r:id="rId33"/>
    <p:sldId id="284" r:id="rId34"/>
    <p:sldId id="305" r:id="rId35"/>
    <p:sldId id="300" r:id="rId36"/>
    <p:sldId id="303" r:id="rId37"/>
    <p:sldId id="301" r:id="rId38"/>
    <p:sldId id="312" r:id="rId39"/>
    <p:sldId id="273" r:id="rId40"/>
    <p:sldId id="289" r:id="rId41"/>
    <p:sldId id="291" r:id="rId42"/>
    <p:sldId id="290" r:id="rId43"/>
    <p:sldId id="275" r:id="rId44"/>
    <p:sldId id="292" r:id="rId45"/>
    <p:sldId id="294" r:id="rId46"/>
    <p:sldId id="304" r:id="rId47"/>
    <p:sldId id="274" r:id="rId48"/>
    <p:sldId id="315" r:id="rId49"/>
    <p:sldId id="314" r:id="rId50"/>
    <p:sldId id="258" r:id="rId51"/>
  </p:sldIdLst>
  <p:sldSz cx="9144000" cy="6858000" type="screen4x3"/>
  <p:notesSz cx="6858000" cy="9144000"/>
  <p:embeddedFontLst>
    <p:embeddedFont>
      <p:font typeface="Montserrat" panose="00000500000000000000" pitchFamily="50" charset="0"/>
      <p:regular r:id="rId53"/>
      <p:bold r:id="rId54"/>
      <p:italic r:id="rId55"/>
      <p:boldItalic r:id="rId56"/>
    </p:embeddedFont>
    <p:embeddedFont>
      <p:font typeface="Open Sans" panose="020B0606030504020204" pitchFamily="34" charset="0"/>
      <p:regular r:id="rId57"/>
      <p:bold r:id="rId58"/>
      <p:italic r:id="rId59"/>
      <p:boldItalic r:id="rId60"/>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5pPr>
    <a:lvl6pPr marL="2286000" algn="l" defTabSz="914400" rtl="0" eaLnBrk="1" latinLnBrk="0" hangingPunct="1">
      <a:defRPr kern="1200">
        <a:solidFill>
          <a:schemeClr val="tx1"/>
        </a:solidFill>
        <a:latin typeface="Open Sans" panose="020B0606030504020204" pitchFamily="34" charset="0"/>
        <a:ea typeface="+mn-ea"/>
        <a:cs typeface="+mn-cs"/>
      </a:defRPr>
    </a:lvl6pPr>
    <a:lvl7pPr marL="2743200" algn="l" defTabSz="914400" rtl="0" eaLnBrk="1" latinLnBrk="0" hangingPunct="1">
      <a:defRPr kern="1200">
        <a:solidFill>
          <a:schemeClr val="tx1"/>
        </a:solidFill>
        <a:latin typeface="Open Sans" panose="020B0606030504020204" pitchFamily="34" charset="0"/>
        <a:ea typeface="+mn-ea"/>
        <a:cs typeface="+mn-cs"/>
      </a:defRPr>
    </a:lvl7pPr>
    <a:lvl8pPr marL="3200400" algn="l" defTabSz="914400" rtl="0" eaLnBrk="1" latinLnBrk="0" hangingPunct="1">
      <a:defRPr kern="1200">
        <a:solidFill>
          <a:schemeClr val="tx1"/>
        </a:solidFill>
        <a:latin typeface="Open Sans" panose="020B0606030504020204" pitchFamily="34" charset="0"/>
        <a:ea typeface="+mn-ea"/>
        <a:cs typeface="+mn-cs"/>
      </a:defRPr>
    </a:lvl8pPr>
    <a:lvl9pPr marL="3657600" algn="l" defTabSz="914400" rtl="0" eaLnBrk="1" latinLnBrk="0" hangingPunct="1">
      <a:defRPr kern="1200">
        <a:solidFill>
          <a:schemeClr val="tx1"/>
        </a:solidFill>
        <a:latin typeface="Open Sans" panose="020B0606030504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CE"/>
    <a:srgbClr val="00629B"/>
    <a:srgbClr val="84B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ACDB6-F192-45B0-AEB0-645741B5D9D0}" v="3" dt="2024-04-10T17:40:58.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1.fntdata"/><Relationship Id="rId58" Type="http://schemas.openxmlformats.org/officeDocument/2006/relationships/font" Target="fonts/font6.fntdata"/><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7.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5.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ain, John" userId="S::mccainjm@dhec.sc.gov::6f4e2e56-6fe9-4962-a741-167398107900" providerId="AD" clId="Web-{B3204419-AE39-2D8E-9BC7-F2CCF44280FD}"/>
    <pc:docChg chg="modSld">
      <pc:chgData name="McCain, John" userId="S::mccainjm@dhec.sc.gov::6f4e2e56-6fe9-4962-a741-167398107900" providerId="AD" clId="Web-{B3204419-AE39-2D8E-9BC7-F2CCF44280FD}" dt="2024-04-03T16:13:13.237" v="0" actId="20577"/>
      <pc:docMkLst>
        <pc:docMk/>
      </pc:docMkLst>
      <pc:sldChg chg="modSp">
        <pc:chgData name="McCain, John" userId="S::mccainjm@dhec.sc.gov::6f4e2e56-6fe9-4962-a741-167398107900" providerId="AD" clId="Web-{B3204419-AE39-2D8E-9BC7-F2CCF44280FD}" dt="2024-04-03T16:13:13.237" v="0" actId="20577"/>
        <pc:sldMkLst>
          <pc:docMk/>
          <pc:sldMk cId="1190541193" sldId="289"/>
        </pc:sldMkLst>
        <pc:spChg chg="mod">
          <ac:chgData name="McCain, John" userId="S::mccainjm@dhec.sc.gov::6f4e2e56-6fe9-4962-a741-167398107900" providerId="AD" clId="Web-{B3204419-AE39-2D8E-9BC7-F2CCF44280FD}" dt="2024-04-03T16:13:13.237" v="0" actId="20577"/>
          <ac:spMkLst>
            <pc:docMk/>
            <pc:sldMk cId="1190541193" sldId="289"/>
            <ac:spMk id="3" creationId="{4437383F-FC0D-1FC2-ECE0-FDE455DC198A}"/>
          </ac:spMkLst>
        </pc:spChg>
      </pc:sldChg>
    </pc:docChg>
  </pc:docChgLst>
  <pc:docChgLst>
    <pc:chgData name="McCain, John" userId="S::mccainjm@dhec.sc.gov::6f4e2e56-6fe9-4962-a741-167398107900" providerId="AD" clId="Web-{ACE0C23A-4204-E592-DF8A-2FD8799015B5}"/>
    <pc:docChg chg="modSld">
      <pc:chgData name="McCain, John" userId="S::mccainjm@dhec.sc.gov::6f4e2e56-6fe9-4962-a741-167398107900" providerId="AD" clId="Web-{ACE0C23A-4204-E592-DF8A-2FD8799015B5}" dt="2024-04-03T18:58:58.851" v="27" actId="20577"/>
      <pc:docMkLst>
        <pc:docMk/>
      </pc:docMkLst>
      <pc:sldChg chg="modSp">
        <pc:chgData name="McCain, John" userId="S::mccainjm@dhec.sc.gov::6f4e2e56-6fe9-4962-a741-167398107900" providerId="AD" clId="Web-{ACE0C23A-4204-E592-DF8A-2FD8799015B5}" dt="2024-04-03T18:58:58.851" v="27" actId="20577"/>
        <pc:sldMkLst>
          <pc:docMk/>
          <pc:sldMk cId="4202167007" sldId="304"/>
        </pc:sldMkLst>
        <pc:spChg chg="mod">
          <ac:chgData name="McCain, John" userId="S::mccainjm@dhec.sc.gov::6f4e2e56-6fe9-4962-a741-167398107900" providerId="AD" clId="Web-{ACE0C23A-4204-E592-DF8A-2FD8799015B5}" dt="2024-04-03T18:58:58.851" v="27" actId="20577"/>
          <ac:spMkLst>
            <pc:docMk/>
            <pc:sldMk cId="4202167007" sldId="304"/>
            <ac:spMk id="3" creationId="{0220F209-670F-F8DE-FB8A-AC69A5E450C2}"/>
          </ac:spMkLst>
        </pc:spChg>
      </pc:sldChg>
      <pc:sldChg chg="addSp modSp addAnim delAnim">
        <pc:chgData name="McCain, John" userId="S::mccainjm@dhec.sc.gov::6f4e2e56-6fe9-4962-a741-167398107900" providerId="AD" clId="Web-{ACE0C23A-4204-E592-DF8A-2FD8799015B5}" dt="2024-04-03T17:24:38.799" v="19"/>
        <pc:sldMkLst>
          <pc:docMk/>
          <pc:sldMk cId="1267892212" sldId="309"/>
        </pc:sldMkLst>
        <pc:spChg chg="mod">
          <ac:chgData name="McCain, John" userId="S::mccainjm@dhec.sc.gov::6f4e2e56-6fe9-4962-a741-167398107900" providerId="AD" clId="Web-{ACE0C23A-4204-E592-DF8A-2FD8799015B5}" dt="2024-04-03T17:22:34.925" v="7" actId="1076"/>
          <ac:spMkLst>
            <pc:docMk/>
            <pc:sldMk cId="1267892212" sldId="309"/>
            <ac:spMk id="32" creationId="{0C699344-2C0B-5CC6-616E-B92A8AE125C8}"/>
          </ac:spMkLst>
        </pc:spChg>
        <pc:grpChg chg="add">
          <ac:chgData name="McCain, John" userId="S::mccainjm@dhec.sc.gov::6f4e2e56-6fe9-4962-a741-167398107900" providerId="AD" clId="Web-{ACE0C23A-4204-E592-DF8A-2FD8799015B5}" dt="2024-04-03T17:21:41.035" v="0"/>
          <ac:grpSpMkLst>
            <pc:docMk/>
            <pc:sldMk cId="1267892212" sldId="309"/>
            <ac:grpSpMk id="3" creationId="{A370E2E7-8E84-EAE0-320C-DD5EBB42FC0B}"/>
          </ac:grpSpMkLst>
        </pc:grpChg>
        <pc:grpChg chg="add">
          <ac:chgData name="McCain, John" userId="S::mccainjm@dhec.sc.gov::6f4e2e56-6fe9-4962-a741-167398107900" providerId="AD" clId="Web-{ACE0C23A-4204-E592-DF8A-2FD8799015B5}" dt="2024-04-03T17:21:46.488" v="1"/>
          <ac:grpSpMkLst>
            <pc:docMk/>
            <pc:sldMk cId="1267892212" sldId="309"/>
            <ac:grpSpMk id="4" creationId="{071E75F1-21FD-B384-5924-FA98572F0108}"/>
          </ac:grpSpMkLst>
        </pc:grpChg>
        <pc:grpChg chg="add">
          <ac:chgData name="McCain, John" userId="S::mccainjm@dhec.sc.gov::6f4e2e56-6fe9-4962-a741-167398107900" providerId="AD" clId="Web-{ACE0C23A-4204-E592-DF8A-2FD8799015B5}" dt="2024-04-03T17:22:05.113" v="2"/>
          <ac:grpSpMkLst>
            <pc:docMk/>
            <pc:sldMk cId="1267892212" sldId="309"/>
            <ac:grpSpMk id="5" creationId="{5938CFCE-042C-146A-2139-01C258363160}"/>
          </ac:grpSpMkLst>
        </pc:grpChg>
        <pc:grpChg chg="add">
          <ac:chgData name="McCain, John" userId="S::mccainjm@dhec.sc.gov::6f4e2e56-6fe9-4962-a741-167398107900" providerId="AD" clId="Web-{ACE0C23A-4204-E592-DF8A-2FD8799015B5}" dt="2024-04-03T17:22:10.925" v="3"/>
          <ac:grpSpMkLst>
            <pc:docMk/>
            <pc:sldMk cId="1267892212" sldId="309"/>
            <ac:grpSpMk id="6" creationId="{ABEB6320-75CC-1E4E-BDE6-DFD71AC8A548}"/>
          </ac:grpSpMkLst>
        </pc:grpChg>
        <pc:grpChg chg="add">
          <ac:chgData name="McCain, John" userId="S::mccainjm@dhec.sc.gov::6f4e2e56-6fe9-4962-a741-167398107900" providerId="AD" clId="Web-{ACE0C23A-4204-E592-DF8A-2FD8799015B5}" dt="2024-04-03T17:22:22.175" v="4"/>
          <ac:grpSpMkLst>
            <pc:docMk/>
            <pc:sldMk cId="1267892212" sldId="309"/>
            <ac:grpSpMk id="7" creationId="{097A4823-6AB8-0D80-D96E-6B1748509266}"/>
          </ac:grpSpMkLst>
        </pc:grpChg>
        <pc:grpChg chg="add">
          <ac:chgData name="McCain, John" userId="S::mccainjm@dhec.sc.gov::6f4e2e56-6fe9-4962-a741-167398107900" providerId="AD" clId="Web-{ACE0C23A-4204-E592-DF8A-2FD8799015B5}" dt="2024-04-03T17:22:31.300" v="5"/>
          <ac:grpSpMkLst>
            <pc:docMk/>
            <pc:sldMk cId="1267892212" sldId="309"/>
            <ac:grpSpMk id="8" creationId="{022351D1-9B25-85D9-F852-35A11E3CBEFF}"/>
          </ac:grpSpMkLst>
        </pc:grpChg>
        <pc:grpChg chg="add">
          <ac:chgData name="McCain, John" userId="S::mccainjm@dhec.sc.gov::6f4e2e56-6fe9-4962-a741-167398107900" providerId="AD" clId="Web-{ACE0C23A-4204-E592-DF8A-2FD8799015B5}" dt="2024-04-03T17:22:41.019" v="8"/>
          <ac:grpSpMkLst>
            <pc:docMk/>
            <pc:sldMk cId="1267892212" sldId="309"/>
            <ac:grpSpMk id="9" creationId="{6F62C86F-7882-7F76-7F89-DD251677C4CF}"/>
          </ac:grpSpMkLst>
        </pc:grpChg>
        <pc:grpChg chg="add">
          <ac:chgData name="McCain, John" userId="S::mccainjm@dhec.sc.gov::6f4e2e56-6fe9-4962-a741-167398107900" providerId="AD" clId="Web-{ACE0C23A-4204-E592-DF8A-2FD8799015B5}" dt="2024-04-03T17:22:48.034" v="9"/>
          <ac:grpSpMkLst>
            <pc:docMk/>
            <pc:sldMk cId="1267892212" sldId="309"/>
            <ac:grpSpMk id="10" creationId="{C6FD06F3-9C8A-3272-5DDE-C0DD748EFCFE}"/>
          </ac:grpSpMkLst>
        </pc:grpChg>
      </pc:sldChg>
    </pc:docChg>
  </pc:docChgLst>
  <pc:docChgLst>
    <pc:chgData name="McCain, John" userId="S::mccainjm@dhec.sc.gov::6f4e2e56-6fe9-4962-a741-167398107900" providerId="AD" clId="Web-{33E6C187-3781-D7B5-E059-A234D2F57E86}"/>
    <pc:docChg chg="modSld">
      <pc:chgData name="McCain, John" userId="S::mccainjm@dhec.sc.gov::6f4e2e56-6fe9-4962-a741-167398107900" providerId="AD" clId="Web-{33E6C187-3781-D7B5-E059-A234D2F57E86}" dt="2024-04-02T20:52:20.980" v="2" actId="20577"/>
      <pc:docMkLst>
        <pc:docMk/>
      </pc:docMkLst>
      <pc:sldChg chg="modSp">
        <pc:chgData name="McCain, John" userId="S::mccainjm@dhec.sc.gov::6f4e2e56-6fe9-4962-a741-167398107900" providerId="AD" clId="Web-{33E6C187-3781-D7B5-E059-A234D2F57E86}" dt="2024-04-02T20:52:20.980" v="2" actId="20577"/>
        <pc:sldMkLst>
          <pc:docMk/>
          <pc:sldMk cId="1190541193" sldId="289"/>
        </pc:sldMkLst>
        <pc:spChg chg="mod">
          <ac:chgData name="McCain, John" userId="S::mccainjm@dhec.sc.gov::6f4e2e56-6fe9-4962-a741-167398107900" providerId="AD" clId="Web-{33E6C187-3781-D7B5-E059-A234D2F57E86}" dt="2024-04-02T20:52:20.980" v="2" actId="20577"/>
          <ac:spMkLst>
            <pc:docMk/>
            <pc:sldMk cId="1190541193" sldId="289"/>
            <ac:spMk id="3" creationId="{4437383F-FC0D-1FC2-ECE0-FDE455DC198A}"/>
          </ac:spMkLst>
        </pc:spChg>
      </pc:sldChg>
    </pc:docChg>
  </pc:docChgLst>
  <pc:docChgLst>
    <pc:chgData name="Felder, Brittany C." userId="S::felderbc@dhec.sc.gov::c9f6b42e-0f20-4516-9254-013833090b40" providerId="AD" clId="Web-{8CB7BC29-DA85-8B7D-BA20-C5DE34733292}"/>
    <pc:docChg chg="sldOrd">
      <pc:chgData name="Felder, Brittany C." userId="S::felderbc@dhec.sc.gov::c9f6b42e-0f20-4516-9254-013833090b40" providerId="AD" clId="Web-{8CB7BC29-DA85-8B7D-BA20-C5DE34733292}" dt="2024-04-09T15:58:39.073" v="0"/>
      <pc:docMkLst>
        <pc:docMk/>
      </pc:docMkLst>
      <pc:sldChg chg="ord">
        <pc:chgData name="Felder, Brittany C." userId="S::felderbc@dhec.sc.gov::c9f6b42e-0f20-4516-9254-013833090b40" providerId="AD" clId="Web-{8CB7BC29-DA85-8B7D-BA20-C5DE34733292}" dt="2024-04-09T15:58:39.073" v="0"/>
        <pc:sldMkLst>
          <pc:docMk/>
          <pc:sldMk cId="1190541193" sldId="289"/>
        </pc:sldMkLst>
      </pc:sldChg>
    </pc:docChg>
  </pc:docChgLst>
  <pc:docChgLst>
    <pc:chgData name="McCain, John" userId="6f4e2e56-6fe9-4962-a741-167398107900" providerId="ADAL" clId="{FD8D65F2-15AD-424E-AD0C-234D5641BE37}"/>
    <pc:docChg chg="undo custSel addSld delSld modSld sldOrd">
      <pc:chgData name="McCain, John" userId="6f4e2e56-6fe9-4962-a741-167398107900" providerId="ADAL" clId="{FD8D65F2-15AD-424E-AD0C-234D5641BE37}" dt="2023-11-08T16:37:24.730" v="3425" actId="20577"/>
      <pc:docMkLst>
        <pc:docMk/>
      </pc:docMkLst>
      <pc:sldChg chg="modSp mod">
        <pc:chgData name="McCain, John" userId="6f4e2e56-6fe9-4962-a741-167398107900" providerId="ADAL" clId="{FD8D65F2-15AD-424E-AD0C-234D5641BE37}" dt="2023-11-08T16:26:19.105" v="3258" actId="20577"/>
        <pc:sldMkLst>
          <pc:docMk/>
          <pc:sldMk cId="0" sldId="256"/>
        </pc:sldMkLst>
        <pc:spChg chg="mod">
          <ac:chgData name="McCain, John" userId="6f4e2e56-6fe9-4962-a741-167398107900" providerId="ADAL" clId="{FD8D65F2-15AD-424E-AD0C-234D5641BE37}" dt="2023-11-08T15:05:46.548" v="1" actId="20577"/>
          <ac:spMkLst>
            <pc:docMk/>
            <pc:sldMk cId="0" sldId="256"/>
            <ac:spMk id="6146" creationId="{71C0DA5E-F9C3-4E14-B5CE-E179B99089F2}"/>
          </ac:spMkLst>
        </pc:spChg>
        <pc:spChg chg="mod">
          <ac:chgData name="McCain, John" userId="6f4e2e56-6fe9-4962-a741-167398107900" providerId="ADAL" clId="{FD8D65F2-15AD-424E-AD0C-234D5641BE37}" dt="2023-11-08T16:26:19.105" v="3258" actId="20577"/>
          <ac:spMkLst>
            <pc:docMk/>
            <pc:sldMk cId="0" sldId="256"/>
            <ac:spMk id="6147" creationId="{2EBEC76F-EB08-4F9B-AFE2-B68FD482FED0}"/>
          </ac:spMkLst>
        </pc:spChg>
      </pc:sldChg>
      <pc:sldChg chg="addSp delSp modSp mod">
        <pc:chgData name="McCain, John" userId="6f4e2e56-6fe9-4962-a741-167398107900" providerId="ADAL" clId="{FD8D65F2-15AD-424E-AD0C-234D5641BE37}" dt="2023-11-08T16:12:07.716" v="2965" actId="6549"/>
        <pc:sldMkLst>
          <pc:docMk/>
          <pc:sldMk cId="3185235897" sldId="259"/>
        </pc:sldMkLst>
        <pc:spChg chg="add del">
          <ac:chgData name="McCain, John" userId="6f4e2e56-6fe9-4962-a741-167398107900" providerId="ADAL" clId="{FD8D65F2-15AD-424E-AD0C-234D5641BE37}" dt="2023-11-08T15:11:08.150" v="209" actId="478"/>
          <ac:spMkLst>
            <pc:docMk/>
            <pc:sldMk cId="3185235897" sldId="259"/>
            <ac:spMk id="2" creationId="{0D426508-4292-8854-6C11-59411D415B39}"/>
          </ac:spMkLst>
        </pc:spChg>
        <pc:spChg chg="add mod">
          <ac:chgData name="McCain, John" userId="6f4e2e56-6fe9-4962-a741-167398107900" providerId="ADAL" clId="{FD8D65F2-15AD-424E-AD0C-234D5641BE37}" dt="2023-11-08T15:12:35.287" v="333" actId="14100"/>
          <ac:spMkLst>
            <pc:docMk/>
            <pc:sldMk cId="3185235897" sldId="259"/>
            <ac:spMk id="3" creationId="{8A719F30-DBE2-A499-ACDE-52DCEC5FEE95}"/>
          </ac:spMkLst>
        </pc:spChg>
        <pc:spChg chg="add mod">
          <ac:chgData name="McCain, John" userId="6f4e2e56-6fe9-4962-a741-167398107900" providerId="ADAL" clId="{FD8D65F2-15AD-424E-AD0C-234D5641BE37}" dt="2023-11-08T15:12:40.140" v="334" actId="14100"/>
          <ac:spMkLst>
            <pc:docMk/>
            <pc:sldMk cId="3185235897" sldId="259"/>
            <ac:spMk id="4" creationId="{159C57C0-DD89-6583-A3C7-BB00A690372E}"/>
          </ac:spMkLst>
        </pc:spChg>
        <pc:spChg chg="add mod">
          <ac:chgData name="McCain, John" userId="6f4e2e56-6fe9-4962-a741-167398107900" providerId="ADAL" clId="{FD8D65F2-15AD-424E-AD0C-234D5641BE37}" dt="2023-11-08T15:11:56.770" v="269" actId="1076"/>
          <ac:spMkLst>
            <pc:docMk/>
            <pc:sldMk cId="3185235897" sldId="259"/>
            <ac:spMk id="5" creationId="{392DA620-33E0-A5D9-8B37-FEE534157DB0}"/>
          </ac:spMkLst>
        </pc:spChg>
        <pc:spChg chg="add mod">
          <ac:chgData name="McCain, John" userId="6f4e2e56-6fe9-4962-a741-167398107900" providerId="ADAL" clId="{FD8D65F2-15AD-424E-AD0C-234D5641BE37}" dt="2023-11-08T16:12:07.716" v="2965" actId="6549"/>
          <ac:spMkLst>
            <pc:docMk/>
            <pc:sldMk cId="3185235897" sldId="259"/>
            <ac:spMk id="6" creationId="{26A90836-3B5E-8488-45BA-4491C7E26AB0}"/>
          </ac:spMkLst>
        </pc:spChg>
        <pc:spChg chg="add mod">
          <ac:chgData name="McCain, John" userId="6f4e2e56-6fe9-4962-a741-167398107900" providerId="ADAL" clId="{FD8D65F2-15AD-424E-AD0C-234D5641BE37}" dt="2023-11-08T15:13:48.935" v="345" actId="14100"/>
          <ac:spMkLst>
            <pc:docMk/>
            <pc:sldMk cId="3185235897" sldId="259"/>
            <ac:spMk id="7" creationId="{8F79A855-CAD7-25BD-27FB-A3210B8EE91C}"/>
          </ac:spMkLst>
        </pc:spChg>
        <pc:spChg chg="mod">
          <ac:chgData name="McCain, John" userId="6f4e2e56-6fe9-4962-a741-167398107900" providerId="ADAL" clId="{FD8D65F2-15AD-424E-AD0C-234D5641BE37}" dt="2023-11-08T15:10:43.264" v="205" actId="6549"/>
          <ac:spMkLst>
            <pc:docMk/>
            <pc:sldMk cId="3185235897" sldId="259"/>
            <ac:spMk id="9" creationId="{B9870D11-52A8-49F2-BDCA-BCF05BABEEAF}"/>
          </ac:spMkLst>
        </pc:spChg>
        <pc:spChg chg="del mod">
          <ac:chgData name="McCain, John" userId="6f4e2e56-6fe9-4962-a741-167398107900" providerId="ADAL" clId="{FD8D65F2-15AD-424E-AD0C-234D5641BE37}" dt="2023-11-08T15:12:59.357" v="336" actId="478"/>
          <ac:spMkLst>
            <pc:docMk/>
            <pc:sldMk cId="3185235897" sldId="259"/>
            <ac:spMk id="10" creationId="{6F61172F-5CCE-44ED-905F-7080239B944D}"/>
          </ac:spMkLst>
        </pc:spChg>
        <pc:spChg chg="del mod">
          <ac:chgData name="McCain, John" userId="6f4e2e56-6fe9-4962-a741-167398107900" providerId="ADAL" clId="{FD8D65F2-15AD-424E-AD0C-234D5641BE37}" dt="2023-11-08T15:12:56.394" v="335" actId="478"/>
          <ac:spMkLst>
            <pc:docMk/>
            <pc:sldMk cId="3185235897" sldId="259"/>
            <ac:spMk id="11" creationId="{052D8C30-0AB2-487E-B0FF-22BFF28BD911}"/>
          </ac:spMkLst>
        </pc:spChg>
        <pc:spChg chg="add mod">
          <ac:chgData name="McCain, John" userId="6f4e2e56-6fe9-4962-a741-167398107900" providerId="ADAL" clId="{FD8D65F2-15AD-424E-AD0C-234D5641BE37}" dt="2023-11-08T16:10:27.118" v="2864" actId="1076"/>
          <ac:spMkLst>
            <pc:docMk/>
            <pc:sldMk cId="3185235897" sldId="259"/>
            <ac:spMk id="12" creationId="{78659EF5-42B5-32AF-2156-BFA12B62B4F6}"/>
          </ac:spMkLst>
        </pc:spChg>
        <pc:spChg chg="add del mod">
          <ac:chgData name="McCain, John" userId="6f4e2e56-6fe9-4962-a741-167398107900" providerId="ADAL" clId="{FD8D65F2-15AD-424E-AD0C-234D5641BE37}" dt="2023-11-08T16:10:20.803" v="2863" actId="478"/>
          <ac:spMkLst>
            <pc:docMk/>
            <pc:sldMk cId="3185235897" sldId="259"/>
            <ac:spMk id="13" creationId="{C8BFC6BE-2558-380B-7A62-07C0A06F6662}"/>
          </ac:spMkLst>
        </pc:spChg>
      </pc:sldChg>
      <pc:sldChg chg="del">
        <pc:chgData name="McCain, John" userId="6f4e2e56-6fe9-4962-a741-167398107900" providerId="ADAL" clId="{FD8D65F2-15AD-424E-AD0C-234D5641BE37}" dt="2023-11-08T15:14:25.189" v="360" actId="2696"/>
        <pc:sldMkLst>
          <pc:docMk/>
          <pc:sldMk cId="414099383" sldId="260"/>
        </pc:sldMkLst>
      </pc:sldChg>
      <pc:sldChg chg="modSp mod">
        <pc:chgData name="McCain, John" userId="6f4e2e56-6fe9-4962-a741-167398107900" providerId="ADAL" clId="{FD8D65F2-15AD-424E-AD0C-234D5641BE37}" dt="2023-11-08T16:14:40.404" v="3001" actId="20577"/>
        <pc:sldMkLst>
          <pc:docMk/>
          <pc:sldMk cId="1677355333" sldId="261"/>
        </pc:sldMkLst>
        <pc:spChg chg="mod">
          <ac:chgData name="McCain, John" userId="6f4e2e56-6fe9-4962-a741-167398107900" providerId="ADAL" clId="{FD8D65F2-15AD-424E-AD0C-234D5641BE37}" dt="2023-11-08T15:14:29.859" v="362" actId="20577"/>
          <ac:spMkLst>
            <pc:docMk/>
            <pc:sldMk cId="1677355333" sldId="261"/>
            <ac:spMk id="2" creationId="{3135C759-D5D2-44FC-9499-95DE169B8753}"/>
          </ac:spMkLst>
        </pc:spChg>
        <pc:spChg chg="mod">
          <ac:chgData name="McCain, John" userId="6f4e2e56-6fe9-4962-a741-167398107900" providerId="ADAL" clId="{FD8D65F2-15AD-424E-AD0C-234D5641BE37}" dt="2023-11-08T16:14:40.404" v="3001" actId="20577"/>
          <ac:spMkLst>
            <pc:docMk/>
            <pc:sldMk cId="1677355333" sldId="261"/>
            <ac:spMk id="3" creationId="{06DB2FD9-FC16-4D9D-B417-F8F58B3FA5D7}"/>
          </ac:spMkLst>
        </pc:spChg>
      </pc:sldChg>
      <pc:sldChg chg="modSp mod">
        <pc:chgData name="McCain, John" userId="6f4e2e56-6fe9-4962-a741-167398107900" providerId="ADAL" clId="{FD8D65F2-15AD-424E-AD0C-234D5641BE37}" dt="2023-11-08T16:27:38.593" v="3277" actId="20577"/>
        <pc:sldMkLst>
          <pc:docMk/>
          <pc:sldMk cId="3731231354" sldId="265"/>
        </pc:sldMkLst>
        <pc:spChg chg="mod">
          <ac:chgData name="McCain, John" userId="6f4e2e56-6fe9-4962-a741-167398107900" providerId="ADAL" clId="{FD8D65F2-15AD-424E-AD0C-234D5641BE37}" dt="2023-11-08T16:27:38.593" v="3277" actId="20577"/>
          <ac:spMkLst>
            <pc:docMk/>
            <pc:sldMk cId="3731231354" sldId="265"/>
            <ac:spMk id="3" creationId="{127F99F8-6A01-495F-B8D9-8832B074702C}"/>
          </ac:spMkLst>
        </pc:spChg>
      </pc:sldChg>
      <pc:sldChg chg="del">
        <pc:chgData name="McCain, John" userId="6f4e2e56-6fe9-4962-a741-167398107900" providerId="ADAL" clId="{FD8D65F2-15AD-424E-AD0C-234D5641BE37}" dt="2023-11-08T15:16:04.247" v="468" actId="2696"/>
        <pc:sldMkLst>
          <pc:docMk/>
          <pc:sldMk cId="3229813822" sldId="266"/>
        </pc:sldMkLst>
      </pc:sldChg>
      <pc:sldChg chg="delSp modSp mod">
        <pc:chgData name="McCain, John" userId="6f4e2e56-6fe9-4962-a741-167398107900" providerId="ADAL" clId="{FD8D65F2-15AD-424E-AD0C-234D5641BE37}" dt="2023-11-08T15:18:53.755" v="729" actId="20577"/>
        <pc:sldMkLst>
          <pc:docMk/>
          <pc:sldMk cId="3808303128" sldId="269"/>
        </pc:sldMkLst>
        <pc:spChg chg="mod">
          <ac:chgData name="McCain, John" userId="6f4e2e56-6fe9-4962-a741-167398107900" providerId="ADAL" clId="{FD8D65F2-15AD-424E-AD0C-234D5641BE37}" dt="2023-11-08T15:18:53.755" v="729" actId="20577"/>
          <ac:spMkLst>
            <pc:docMk/>
            <pc:sldMk cId="3808303128" sldId="269"/>
            <ac:spMk id="3" creationId="{ABAF2644-5102-4B1E-A17A-B93F7C2AF07B}"/>
          </ac:spMkLst>
        </pc:spChg>
        <pc:spChg chg="del">
          <ac:chgData name="McCain, John" userId="6f4e2e56-6fe9-4962-a741-167398107900" providerId="ADAL" clId="{FD8D65F2-15AD-424E-AD0C-234D5641BE37}" dt="2023-11-08T15:18:19.698" v="651" actId="478"/>
          <ac:spMkLst>
            <pc:docMk/>
            <pc:sldMk cId="3808303128" sldId="269"/>
            <ac:spMk id="4" creationId="{154BB33B-A904-48B2-9E0A-864D49AC0D1D}"/>
          </ac:spMkLst>
        </pc:spChg>
      </pc:sldChg>
      <pc:sldChg chg="modSp del mod">
        <pc:chgData name="McCain, John" userId="6f4e2e56-6fe9-4962-a741-167398107900" providerId="ADAL" clId="{FD8D65F2-15AD-424E-AD0C-234D5641BE37}" dt="2023-11-08T16:02:31.961" v="2775" actId="2696"/>
        <pc:sldMkLst>
          <pc:docMk/>
          <pc:sldMk cId="3265671224" sldId="270"/>
        </pc:sldMkLst>
        <pc:spChg chg="mod">
          <ac:chgData name="McCain, John" userId="6f4e2e56-6fe9-4962-a741-167398107900" providerId="ADAL" clId="{FD8D65F2-15AD-424E-AD0C-234D5641BE37}" dt="2023-11-08T15:22:57.652" v="974" actId="20577"/>
          <ac:spMkLst>
            <pc:docMk/>
            <pc:sldMk cId="3265671224" sldId="270"/>
            <ac:spMk id="3" creationId="{080BEB23-5B66-4634-8FA8-0E18682F4ACC}"/>
          </ac:spMkLst>
        </pc:spChg>
      </pc:sldChg>
      <pc:sldChg chg="del">
        <pc:chgData name="McCain, John" userId="6f4e2e56-6fe9-4962-a741-167398107900" providerId="ADAL" clId="{FD8D65F2-15AD-424E-AD0C-234D5641BE37}" dt="2023-11-08T16:02:26.674" v="2774" actId="2696"/>
        <pc:sldMkLst>
          <pc:docMk/>
          <pc:sldMk cId="513462779" sldId="271"/>
        </pc:sldMkLst>
      </pc:sldChg>
      <pc:sldChg chg="modSp del mod">
        <pc:chgData name="McCain, John" userId="6f4e2e56-6fe9-4962-a741-167398107900" providerId="ADAL" clId="{FD8D65F2-15AD-424E-AD0C-234D5641BE37}" dt="2023-11-08T16:02:37.280" v="2776" actId="2696"/>
        <pc:sldMkLst>
          <pc:docMk/>
          <pc:sldMk cId="3654455872" sldId="272"/>
        </pc:sldMkLst>
        <pc:spChg chg="mod">
          <ac:chgData name="McCain, John" userId="6f4e2e56-6fe9-4962-a741-167398107900" providerId="ADAL" clId="{FD8D65F2-15AD-424E-AD0C-234D5641BE37}" dt="2023-11-08T15:23:56.687" v="1035" actId="20577"/>
          <ac:spMkLst>
            <pc:docMk/>
            <pc:sldMk cId="3654455872" sldId="272"/>
            <ac:spMk id="3" creationId="{F40DEB9F-9317-473C-B542-30E3D39AA8D6}"/>
          </ac:spMkLst>
        </pc:spChg>
      </pc:sldChg>
      <pc:sldChg chg="modSp mod">
        <pc:chgData name="McCain, John" userId="6f4e2e56-6fe9-4962-a741-167398107900" providerId="ADAL" clId="{FD8D65F2-15AD-424E-AD0C-234D5641BE37}" dt="2023-11-08T15:30:40.838" v="1381" actId="20577"/>
        <pc:sldMkLst>
          <pc:docMk/>
          <pc:sldMk cId="2716160424" sldId="274"/>
        </pc:sldMkLst>
        <pc:spChg chg="mod">
          <ac:chgData name="McCain, John" userId="6f4e2e56-6fe9-4962-a741-167398107900" providerId="ADAL" clId="{FD8D65F2-15AD-424E-AD0C-234D5641BE37}" dt="2023-11-08T15:29:03.168" v="1268" actId="6549"/>
          <ac:spMkLst>
            <pc:docMk/>
            <pc:sldMk cId="2716160424" sldId="274"/>
            <ac:spMk id="2" creationId="{8C0F0469-C0FF-4494-84D1-8257CE3735F6}"/>
          </ac:spMkLst>
        </pc:spChg>
        <pc:spChg chg="mod">
          <ac:chgData name="McCain, John" userId="6f4e2e56-6fe9-4962-a741-167398107900" providerId="ADAL" clId="{FD8D65F2-15AD-424E-AD0C-234D5641BE37}" dt="2023-11-08T15:30:40.838" v="1381" actId="20577"/>
          <ac:spMkLst>
            <pc:docMk/>
            <pc:sldMk cId="2716160424" sldId="274"/>
            <ac:spMk id="3" creationId="{E790DD07-BD4C-481D-B1D4-C6C7967DC4BD}"/>
          </ac:spMkLst>
        </pc:spChg>
      </pc:sldChg>
      <pc:sldChg chg="modSp mod">
        <pc:chgData name="McCain, John" userId="6f4e2e56-6fe9-4962-a741-167398107900" providerId="ADAL" clId="{FD8D65F2-15AD-424E-AD0C-234D5641BE37}" dt="2023-11-08T16:29:46.192" v="3290" actId="20577"/>
        <pc:sldMkLst>
          <pc:docMk/>
          <pc:sldMk cId="4197601083" sldId="275"/>
        </pc:sldMkLst>
        <pc:spChg chg="mod">
          <ac:chgData name="McCain, John" userId="6f4e2e56-6fe9-4962-a741-167398107900" providerId="ADAL" clId="{FD8D65F2-15AD-424E-AD0C-234D5641BE37}" dt="2023-11-08T16:29:46.192" v="3290" actId="20577"/>
          <ac:spMkLst>
            <pc:docMk/>
            <pc:sldMk cId="4197601083" sldId="275"/>
            <ac:spMk id="3" creationId="{B91199E9-DFBB-4AE6-8F54-C7F2D9D905A5}"/>
          </ac:spMkLst>
        </pc:spChg>
      </pc:sldChg>
      <pc:sldChg chg="modSp mod ord">
        <pc:chgData name="McCain, John" userId="6f4e2e56-6fe9-4962-a741-167398107900" providerId="ADAL" clId="{FD8D65F2-15AD-424E-AD0C-234D5641BE37}" dt="2023-11-08T16:28:40.855" v="3283" actId="20577"/>
        <pc:sldMkLst>
          <pc:docMk/>
          <pc:sldMk cId="392636043" sldId="277"/>
        </pc:sldMkLst>
        <pc:spChg chg="mod">
          <ac:chgData name="McCain, John" userId="6f4e2e56-6fe9-4962-a741-167398107900" providerId="ADAL" clId="{FD8D65F2-15AD-424E-AD0C-234D5641BE37}" dt="2023-11-08T16:28:40.855" v="3283" actId="20577"/>
          <ac:spMkLst>
            <pc:docMk/>
            <pc:sldMk cId="392636043" sldId="277"/>
            <ac:spMk id="5" creationId="{67509175-05EC-4634-84A9-BACC5669C2DA}"/>
          </ac:spMkLst>
        </pc:spChg>
      </pc:sldChg>
      <pc:sldChg chg="modSp mod">
        <pc:chgData name="McCain, John" userId="6f4e2e56-6fe9-4962-a741-167398107900" providerId="ADAL" clId="{FD8D65F2-15AD-424E-AD0C-234D5641BE37}" dt="2023-11-08T16:37:24.730" v="3425" actId="20577"/>
        <pc:sldMkLst>
          <pc:docMk/>
          <pc:sldMk cId="3683146356" sldId="278"/>
        </pc:sldMkLst>
        <pc:spChg chg="mod">
          <ac:chgData name="McCain, John" userId="6f4e2e56-6fe9-4962-a741-167398107900" providerId="ADAL" clId="{FD8D65F2-15AD-424E-AD0C-234D5641BE37}" dt="2023-11-08T16:37:24.730" v="3425" actId="20577"/>
          <ac:spMkLst>
            <pc:docMk/>
            <pc:sldMk cId="3683146356" sldId="278"/>
            <ac:spMk id="5" creationId="{439D4E4F-AC34-46AB-B287-EB6F245BD602}"/>
          </ac:spMkLst>
        </pc:spChg>
      </pc:sldChg>
      <pc:sldChg chg="modSp mod">
        <pc:chgData name="McCain, John" userId="6f4e2e56-6fe9-4962-a741-167398107900" providerId="ADAL" clId="{FD8D65F2-15AD-424E-AD0C-234D5641BE37}" dt="2023-11-08T15:26:27.961" v="1160" actId="20577"/>
        <pc:sldMkLst>
          <pc:docMk/>
          <pc:sldMk cId="838067663" sldId="280"/>
        </pc:sldMkLst>
        <pc:spChg chg="mod">
          <ac:chgData name="McCain, John" userId="6f4e2e56-6fe9-4962-a741-167398107900" providerId="ADAL" clId="{FD8D65F2-15AD-424E-AD0C-234D5641BE37}" dt="2023-11-08T15:26:27.961" v="1160" actId="20577"/>
          <ac:spMkLst>
            <pc:docMk/>
            <pc:sldMk cId="838067663" sldId="280"/>
            <ac:spMk id="5" creationId="{53F26D5B-BEDD-4F78-BB2F-4F2DFC9346D6}"/>
          </ac:spMkLst>
        </pc:spChg>
      </pc:sldChg>
      <pc:sldChg chg="modSp mod">
        <pc:chgData name="McCain, John" userId="6f4e2e56-6fe9-4962-a741-167398107900" providerId="ADAL" clId="{FD8D65F2-15AD-424E-AD0C-234D5641BE37}" dt="2023-11-08T15:26:57.321" v="1167" actId="20577"/>
        <pc:sldMkLst>
          <pc:docMk/>
          <pc:sldMk cId="2021753640" sldId="281"/>
        </pc:sldMkLst>
        <pc:spChg chg="mod">
          <ac:chgData name="McCain, John" userId="6f4e2e56-6fe9-4962-a741-167398107900" providerId="ADAL" clId="{FD8D65F2-15AD-424E-AD0C-234D5641BE37}" dt="2023-11-08T15:26:57.321" v="1167" actId="20577"/>
          <ac:spMkLst>
            <pc:docMk/>
            <pc:sldMk cId="2021753640" sldId="281"/>
            <ac:spMk id="5" creationId="{06800C62-F733-4B08-B186-F8710550C599}"/>
          </ac:spMkLst>
        </pc:spChg>
      </pc:sldChg>
      <pc:sldChg chg="del">
        <pc:chgData name="McCain, John" userId="6f4e2e56-6fe9-4962-a741-167398107900" providerId="ADAL" clId="{FD8D65F2-15AD-424E-AD0C-234D5641BE37}" dt="2023-11-08T16:02:44.753" v="2777" actId="2696"/>
        <pc:sldMkLst>
          <pc:docMk/>
          <pc:sldMk cId="4278375985" sldId="282"/>
        </pc:sldMkLst>
      </pc:sldChg>
      <pc:sldChg chg="del">
        <pc:chgData name="McCain, John" userId="6f4e2e56-6fe9-4962-a741-167398107900" providerId="ADAL" clId="{FD8D65F2-15AD-424E-AD0C-234D5641BE37}" dt="2023-11-08T15:25:53.563" v="1119" actId="2696"/>
        <pc:sldMkLst>
          <pc:docMk/>
          <pc:sldMk cId="4265714940" sldId="283"/>
        </pc:sldMkLst>
      </pc:sldChg>
      <pc:sldChg chg="modSp mod">
        <pc:chgData name="McCain, John" userId="6f4e2e56-6fe9-4962-a741-167398107900" providerId="ADAL" clId="{FD8D65F2-15AD-424E-AD0C-234D5641BE37}" dt="2023-11-08T15:35:17.162" v="2052" actId="20577"/>
        <pc:sldMkLst>
          <pc:docMk/>
          <pc:sldMk cId="1444148022" sldId="284"/>
        </pc:sldMkLst>
        <pc:spChg chg="mod">
          <ac:chgData name="McCain, John" userId="6f4e2e56-6fe9-4962-a741-167398107900" providerId="ADAL" clId="{FD8D65F2-15AD-424E-AD0C-234D5641BE37}" dt="2023-11-08T15:35:17.162" v="2052" actId="20577"/>
          <ac:spMkLst>
            <pc:docMk/>
            <pc:sldMk cId="1444148022" sldId="284"/>
            <ac:spMk id="5" creationId="{1A93C5F3-C638-4C15-9026-E616E1902165}"/>
          </ac:spMkLst>
        </pc:spChg>
      </pc:sldChg>
      <pc:sldChg chg="del">
        <pc:chgData name="McCain, John" userId="6f4e2e56-6fe9-4962-a741-167398107900" providerId="ADAL" clId="{FD8D65F2-15AD-424E-AD0C-234D5641BE37}" dt="2023-11-08T16:03:21.311" v="2780" actId="2696"/>
        <pc:sldMkLst>
          <pc:docMk/>
          <pc:sldMk cId="3313983910" sldId="285"/>
        </pc:sldMkLst>
      </pc:sldChg>
      <pc:sldChg chg="del">
        <pc:chgData name="McCain, John" userId="6f4e2e56-6fe9-4962-a741-167398107900" providerId="ADAL" clId="{FD8D65F2-15AD-424E-AD0C-234D5641BE37}" dt="2023-11-08T15:31:00.114" v="1382" actId="2696"/>
        <pc:sldMkLst>
          <pc:docMk/>
          <pc:sldMk cId="3220542624" sldId="286"/>
        </pc:sldMkLst>
      </pc:sldChg>
      <pc:sldChg chg="del">
        <pc:chgData name="McCain, John" userId="6f4e2e56-6fe9-4962-a741-167398107900" providerId="ADAL" clId="{FD8D65F2-15AD-424E-AD0C-234D5641BE37}" dt="2023-11-08T16:05:56.607" v="2854" actId="2696"/>
        <pc:sldMkLst>
          <pc:docMk/>
          <pc:sldMk cId="418631617" sldId="287"/>
        </pc:sldMkLst>
      </pc:sldChg>
      <pc:sldChg chg="del">
        <pc:chgData name="McCain, John" userId="6f4e2e56-6fe9-4962-a741-167398107900" providerId="ADAL" clId="{FD8D65F2-15AD-424E-AD0C-234D5641BE37}" dt="2023-11-08T15:24:18.222" v="1036" actId="2696"/>
        <pc:sldMkLst>
          <pc:docMk/>
          <pc:sldMk cId="2214140228" sldId="288"/>
        </pc:sldMkLst>
      </pc:sldChg>
      <pc:sldChg chg="modSp mod">
        <pc:chgData name="McCain, John" userId="6f4e2e56-6fe9-4962-a741-167398107900" providerId="ADAL" clId="{FD8D65F2-15AD-424E-AD0C-234D5641BE37}" dt="2023-11-08T16:23:21.481" v="3209" actId="20577"/>
        <pc:sldMkLst>
          <pc:docMk/>
          <pc:sldMk cId="3478224673" sldId="291"/>
        </pc:sldMkLst>
        <pc:spChg chg="mod">
          <ac:chgData name="McCain, John" userId="6f4e2e56-6fe9-4962-a741-167398107900" providerId="ADAL" clId="{FD8D65F2-15AD-424E-AD0C-234D5641BE37}" dt="2023-11-08T16:23:21.481" v="3209" actId="20577"/>
          <ac:spMkLst>
            <pc:docMk/>
            <pc:sldMk cId="3478224673" sldId="291"/>
            <ac:spMk id="5" creationId="{9FA8CC82-9BAB-492E-9A9C-6DE6906FD7B2}"/>
          </ac:spMkLst>
        </pc:spChg>
      </pc:sldChg>
      <pc:sldChg chg="addSp delSp modSp mod ord">
        <pc:chgData name="McCain, John" userId="6f4e2e56-6fe9-4962-a741-167398107900" providerId="ADAL" clId="{FD8D65F2-15AD-424E-AD0C-234D5641BE37}" dt="2023-11-08T16:04:56.232" v="2853" actId="20577"/>
        <pc:sldMkLst>
          <pc:docMk/>
          <pc:sldMk cId="1488392971" sldId="292"/>
        </pc:sldMkLst>
        <pc:spChg chg="add mod">
          <ac:chgData name="McCain, John" userId="6f4e2e56-6fe9-4962-a741-167398107900" providerId="ADAL" clId="{FD8D65F2-15AD-424E-AD0C-234D5641BE37}" dt="2023-11-08T15:46:54.267" v="2331" actId="1076"/>
          <ac:spMkLst>
            <pc:docMk/>
            <pc:sldMk cId="1488392971" sldId="292"/>
            <ac:spMk id="2" creationId="{4A8282EA-D0C9-2729-178E-08F784330B37}"/>
          </ac:spMkLst>
        </pc:spChg>
        <pc:spChg chg="add mod">
          <ac:chgData name="McCain, John" userId="6f4e2e56-6fe9-4962-a741-167398107900" providerId="ADAL" clId="{FD8D65F2-15AD-424E-AD0C-234D5641BE37}" dt="2023-11-08T15:48:11.614" v="2344" actId="113"/>
          <ac:spMkLst>
            <pc:docMk/>
            <pc:sldMk cId="1488392971" sldId="292"/>
            <ac:spMk id="3" creationId="{F07851EA-8DD8-E1D5-3907-772F4DE6C2C6}"/>
          </ac:spMkLst>
        </pc:spChg>
        <pc:spChg chg="mod">
          <ac:chgData name="McCain, John" userId="6f4e2e56-6fe9-4962-a741-167398107900" providerId="ADAL" clId="{FD8D65F2-15AD-424E-AD0C-234D5641BE37}" dt="2023-11-08T15:24:30.897" v="1070" actId="20577"/>
          <ac:spMkLst>
            <pc:docMk/>
            <pc:sldMk cId="1488392971" sldId="292"/>
            <ac:spMk id="4" creationId="{4CC79073-EB9F-4722-BB99-781D330E5E93}"/>
          </ac:spMkLst>
        </pc:spChg>
        <pc:spChg chg="add del mod">
          <ac:chgData name="McCain, John" userId="6f4e2e56-6fe9-4962-a741-167398107900" providerId="ADAL" clId="{FD8D65F2-15AD-424E-AD0C-234D5641BE37}" dt="2023-11-08T16:04:56.232" v="2853" actId="20577"/>
          <ac:spMkLst>
            <pc:docMk/>
            <pc:sldMk cId="1488392971" sldId="292"/>
            <ac:spMk id="5" creationId="{27D83E5E-F200-4A64-A5B4-3D3A7276CFBE}"/>
          </ac:spMkLst>
        </pc:spChg>
        <pc:spChg chg="mod">
          <ac:chgData name="McCain, John" userId="6f4e2e56-6fe9-4962-a741-167398107900" providerId="ADAL" clId="{FD8D65F2-15AD-424E-AD0C-234D5641BE37}" dt="2023-11-08T15:43:23.193" v="2213" actId="20577"/>
          <ac:spMkLst>
            <pc:docMk/>
            <pc:sldMk cId="1488392971" sldId="292"/>
            <ac:spMk id="8" creationId="{7C8D7613-A97C-43E2-BB0B-347D2E81ABBC}"/>
          </ac:spMkLst>
        </pc:spChg>
        <pc:spChg chg="mod">
          <ac:chgData name="McCain, John" userId="6f4e2e56-6fe9-4962-a741-167398107900" providerId="ADAL" clId="{FD8D65F2-15AD-424E-AD0C-234D5641BE37}" dt="2023-11-08T16:00:15.945" v="2652" actId="20577"/>
          <ac:spMkLst>
            <pc:docMk/>
            <pc:sldMk cId="1488392971" sldId="292"/>
            <ac:spMk id="11" creationId="{14BB4AD6-2B68-4F6B-B696-33E8DE0C54AF}"/>
          </ac:spMkLst>
        </pc:spChg>
        <pc:spChg chg="add mod">
          <ac:chgData name="McCain, John" userId="6f4e2e56-6fe9-4962-a741-167398107900" providerId="ADAL" clId="{FD8D65F2-15AD-424E-AD0C-234D5641BE37}" dt="2023-11-08T15:47:58.762" v="2340" actId="1076"/>
          <ac:spMkLst>
            <pc:docMk/>
            <pc:sldMk cId="1488392971" sldId="292"/>
            <ac:spMk id="14" creationId="{B0217A37-A5D2-CFD3-850E-841FB081E2AF}"/>
          </ac:spMkLst>
        </pc:spChg>
        <pc:spChg chg="add mod">
          <ac:chgData name="McCain, John" userId="6f4e2e56-6fe9-4962-a741-167398107900" providerId="ADAL" clId="{FD8D65F2-15AD-424E-AD0C-234D5641BE37}" dt="2023-11-08T15:55:08.634" v="2427" actId="1076"/>
          <ac:spMkLst>
            <pc:docMk/>
            <pc:sldMk cId="1488392971" sldId="292"/>
            <ac:spMk id="16" creationId="{9DCCAA7A-4497-1A3A-68AA-2E1238F71146}"/>
          </ac:spMkLst>
        </pc:spChg>
        <pc:spChg chg="add del mod">
          <ac:chgData name="McCain, John" userId="6f4e2e56-6fe9-4962-a741-167398107900" providerId="ADAL" clId="{FD8D65F2-15AD-424E-AD0C-234D5641BE37}" dt="2023-11-08T15:52:36.802" v="2405" actId="478"/>
          <ac:spMkLst>
            <pc:docMk/>
            <pc:sldMk cId="1488392971" sldId="292"/>
            <ac:spMk id="17" creationId="{4E0411AD-AE29-21D0-6CE7-50C2928935FF}"/>
          </ac:spMkLst>
        </pc:spChg>
        <pc:spChg chg="add mod">
          <ac:chgData name="McCain, John" userId="6f4e2e56-6fe9-4962-a741-167398107900" providerId="ADAL" clId="{FD8D65F2-15AD-424E-AD0C-234D5641BE37}" dt="2023-11-08T15:52:51.696" v="2408" actId="404"/>
          <ac:spMkLst>
            <pc:docMk/>
            <pc:sldMk cId="1488392971" sldId="292"/>
            <ac:spMk id="18" creationId="{0F6DF704-538F-3476-8774-D3E4A481D369}"/>
          </ac:spMkLst>
        </pc:spChg>
        <pc:spChg chg="add mod">
          <ac:chgData name="McCain, John" userId="6f4e2e56-6fe9-4962-a741-167398107900" providerId="ADAL" clId="{FD8D65F2-15AD-424E-AD0C-234D5641BE37}" dt="2023-11-08T16:01:35.814" v="2773" actId="6549"/>
          <ac:spMkLst>
            <pc:docMk/>
            <pc:sldMk cId="1488392971" sldId="292"/>
            <ac:spMk id="23" creationId="{11E341CE-C832-9C5E-E05B-15EA8599EF66}"/>
          </ac:spMkLst>
        </pc:spChg>
        <pc:cxnChg chg="add mod">
          <ac:chgData name="McCain, John" userId="6f4e2e56-6fe9-4962-a741-167398107900" providerId="ADAL" clId="{FD8D65F2-15AD-424E-AD0C-234D5641BE37}" dt="2023-11-08T15:48:01.417" v="2341" actId="14100"/>
          <ac:cxnSpMkLst>
            <pc:docMk/>
            <pc:sldMk cId="1488392971" sldId="292"/>
            <ac:cxnSpMk id="9" creationId="{E95FEE01-FA9E-A632-54CD-C58CEE8C6355}"/>
          </ac:cxnSpMkLst>
        </pc:cxnChg>
        <pc:cxnChg chg="mod">
          <ac:chgData name="McCain, John" userId="6f4e2e56-6fe9-4962-a741-167398107900" providerId="ADAL" clId="{FD8D65F2-15AD-424E-AD0C-234D5641BE37}" dt="2023-11-08T16:00:05.657" v="2608" actId="14100"/>
          <ac:cxnSpMkLst>
            <pc:docMk/>
            <pc:sldMk cId="1488392971" sldId="292"/>
            <ac:cxnSpMk id="13" creationId="{365E83FD-F044-4B9C-B83D-7F184712944A}"/>
          </ac:cxnSpMkLst>
        </pc:cxnChg>
        <pc:cxnChg chg="add mod">
          <ac:chgData name="McCain, John" userId="6f4e2e56-6fe9-4962-a741-167398107900" providerId="ADAL" clId="{FD8D65F2-15AD-424E-AD0C-234D5641BE37}" dt="2023-11-08T16:00:42.146" v="2664" actId="14100"/>
          <ac:cxnSpMkLst>
            <pc:docMk/>
            <pc:sldMk cId="1488392971" sldId="292"/>
            <ac:cxnSpMk id="21" creationId="{B9300A75-411C-C46D-C939-14B48CADFFFE}"/>
          </ac:cxnSpMkLst>
        </pc:cxnChg>
      </pc:sldChg>
      <pc:sldChg chg="delSp del mod">
        <pc:chgData name="McCain, John" userId="6f4e2e56-6fe9-4962-a741-167398107900" providerId="ADAL" clId="{FD8D65F2-15AD-424E-AD0C-234D5641BE37}" dt="2023-11-08T15:16:31.619" v="475" actId="2696"/>
        <pc:sldMkLst>
          <pc:docMk/>
          <pc:sldMk cId="2746998263" sldId="293"/>
        </pc:sldMkLst>
        <pc:spChg chg="del">
          <ac:chgData name="McCain, John" userId="6f4e2e56-6fe9-4962-a741-167398107900" providerId="ADAL" clId="{FD8D65F2-15AD-424E-AD0C-234D5641BE37}" dt="2023-11-08T15:16:27.240" v="474" actId="478"/>
          <ac:spMkLst>
            <pc:docMk/>
            <pc:sldMk cId="2746998263" sldId="293"/>
            <ac:spMk id="10" creationId="{B5C67DAE-4087-42D8-A395-B7E1126B0054}"/>
          </ac:spMkLst>
        </pc:spChg>
        <pc:spChg chg="del">
          <ac:chgData name="McCain, John" userId="6f4e2e56-6fe9-4962-a741-167398107900" providerId="ADAL" clId="{FD8D65F2-15AD-424E-AD0C-234D5641BE37}" dt="2023-11-08T15:16:13.815" v="470" actId="478"/>
          <ac:spMkLst>
            <pc:docMk/>
            <pc:sldMk cId="2746998263" sldId="293"/>
            <ac:spMk id="11" creationId="{2B1D93F4-1B90-4645-A3BC-6A3C77F4F6D4}"/>
          </ac:spMkLst>
        </pc:spChg>
        <pc:spChg chg="del">
          <ac:chgData name="McCain, John" userId="6f4e2e56-6fe9-4962-a741-167398107900" providerId="ADAL" clId="{FD8D65F2-15AD-424E-AD0C-234D5641BE37}" dt="2023-11-08T15:16:16.935" v="471" actId="478"/>
          <ac:spMkLst>
            <pc:docMk/>
            <pc:sldMk cId="2746998263" sldId="293"/>
            <ac:spMk id="12" creationId="{93C8D8ED-6ACC-4701-B66D-7152EDFD3FE5}"/>
          </ac:spMkLst>
        </pc:spChg>
        <pc:spChg chg="del">
          <ac:chgData name="McCain, John" userId="6f4e2e56-6fe9-4962-a741-167398107900" providerId="ADAL" clId="{FD8D65F2-15AD-424E-AD0C-234D5641BE37}" dt="2023-11-08T15:16:19.686" v="472" actId="478"/>
          <ac:spMkLst>
            <pc:docMk/>
            <pc:sldMk cId="2746998263" sldId="293"/>
            <ac:spMk id="13" creationId="{347D73A3-4DE5-4AD2-8AEA-82D54ADB1473}"/>
          </ac:spMkLst>
        </pc:spChg>
        <pc:spChg chg="del">
          <ac:chgData name="McCain, John" userId="6f4e2e56-6fe9-4962-a741-167398107900" providerId="ADAL" clId="{FD8D65F2-15AD-424E-AD0C-234D5641BE37}" dt="2023-11-08T15:16:22.327" v="473" actId="478"/>
          <ac:spMkLst>
            <pc:docMk/>
            <pc:sldMk cId="2746998263" sldId="293"/>
            <ac:spMk id="14" creationId="{FA89C6E6-7707-4B3C-8C32-F52AB5D0F221}"/>
          </ac:spMkLst>
        </pc:spChg>
        <pc:picChg chg="del">
          <ac:chgData name="McCain, John" userId="6f4e2e56-6fe9-4962-a741-167398107900" providerId="ADAL" clId="{FD8D65F2-15AD-424E-AD0C-234D5641BE37}" dt="2023-11-08T15:16:10.688" v="469" actId="478"/>
          <ac:picMkLst>
            <pc:docMk/>
            <pc:sldMk cId="2746998263" sldId="293"/>
            <ac:picMk id="7" creationId="{6A7FC0E2-01E0-4558-90F5-F55A74718256}"/>
          </ac:picMkLst>
        </pc:picChg>
      </pc:sldChg>
      <pc:sldChg chg="addSp delSp modSp mod ord">
        <pc:chgData name="McCain, John" userId="6f4e2e56-6fe9-4962-a741-167398107900" providerId="ADAL" clId="{FD8D65F2-15AD-424E-AD0C-234D5641BE37}" dt="2023-11-08T16:03:43.764" v="2784"/>
        <pc:sldMkLst>
          <pc:docMk/>
          <pc:sldMk cId="3544487278" sldId="294"/>
        </pc:sldMkLst>
        <pc:spChg chg="add del mod">
          <ac:chgData name="McCain, John" userId="6f4e2e56-6fe9-4962-a741-167398107900" providerId="ADAL" clId="{FD8D65F2-15AD-424E-AD0C-234D5641BE37}" dt="2023-11-08T15:53:45.486" v="2414" actId="478"/>
          <ac:spMkLst>
            <pc:docMk/>
            <pc:sldMk cId="3544487278" sldId="294"/>
            <ac:spMk id="2" creationId="{34300409-130C-C952-F2CD-5F94D9A8D78B}"/>
          </ac:spMkLst>
        </pc:spChg>
        <pc:spChg chg="add del mod">
          <ac:chgData name="McCain, John" userId="6f4e2e56-6fe9-4962-a741-167398107900" providerId="ADAL" clId="{FD8D65F2-15AD-424E-AD0C-234D5641BE37}" dt="2023-11-08T15:53:41.917" v="2413" actId="478"/>
          <ac:spMkLst>
            <pc:docMk/>
            <pc:sldMk cId="3544487278" sldId="294"/>
            <ac:spMk id="3" creationId="{333B7392-12CC-16CD-90A1-AFAFED8DC287}"/>
          </ac:spMkLst>
        </pc:spChg>
        <pc:spChg chg="del">
          <ac:chgData name="McCain, John" userId="6f4e2e56-6fe9-4962-a741-167398107900" providerId="ADAL" clId="{FD8D65F2-15AD-424E-AD0C-234D5641BE37}" dt="2023-11-08T15:42:54.464" v="2204" actId="478"/>
          <ac:spMkLst>
            <pc:docMk/>
            <pc:sldMk cId="3544487278" sldId="294"/>
            <ac:spMk id="5" creationId="{C0BF2E8E-9437-46B8-ABF2-1C1F84920D57}"/>
          </ac:spMkLst>
        </pc:spChg>
        <pc:spChg chg="add mod">
          <ac:chgData name="McCain, John" userId="6f4e2e56-6fe9-4962-a741-167398107900" providerId="ADAL" clId="{FD8D65F2-15AD-424E-AD0C-234D5641BE37}" dt="2023-11-08T15:56:44.443" v="2452" actId="403"/>
          <ac:spMkLst>
            <pc:docMk/>
            <pc:sldMk cId="3544487278" sldId="294"/>
            <ac:spMk id="6" creationId="{377B5DEF-7193-CB51-9A43-F7BB2881E29E}"/>
          </ac:spMkLst>
        </pc:spChg>
        <pc:spChg chg="add mod">
          <ac:chgData name="McCain, John" userId="6f4e2e56-6fe9-4962-a741-167398107900" providerId="ADAL" clId="{FD8D65F2-15AD-424E-AD0C-234D5641BE37}" dt="2023-11-08T15:56:51.725" v="2455" actId="1076"/>
          <ac:spMkLst>
            <pc:docMk/>
            <pc:sldMk cId="3544487278" sldId="294"/>
            <ac:spMk id="9" creationId="{E84BF004-2FEA-B84F-B61D-9DCA3DFA1F78}"/>
          </ac:spMkLst>
        </pc:spChg>
        <pc:spChg chg="add mod">
          <ac:chgData name="McCain, John" userId="6f4e2e56-6fe9-4962-a741-167398107900" providerId="ADAL" clId="{FD8D65F2-15AD-424E-AD0C-234D5641BE37}" dt="2023-11-08T15:54:51.702" v="2426" actId="1076"/>
          <ac:spMkLst>
            <pc:docMk/>
            <pc:sldMk cId="3544487278" sldId="294"/>
            <ac:spMk id="10" creationId="{AFF7CEE5-82AA-0A81-FCC5-7CAA362CC709}"/>
          </ac:spMkLst>
        </pc:spChg>
        <pc:spChg chg="del topLvl">
          <ac:chgData name="McCain, John" userId="6f4e2e56-6fe9-4962-a741-167398107900" providerId="ADAL" clId="{FD8D65F2-15AD-424E-AD0C-234D5641BE37}" dt="2023-11-08T15:42:57.157" v="2205" actId="478"/>
          <ac:spMkLst>
            <pc:docMk/>
            <pc:sldMk cId="3544487278" sldId="294"/>
            <ac:spMk id="11" creationId="{25F49FE2-9AE0-436E-BAD5-675D15B885E2}"/>
          </ac:spMkLst>
        </pc:spChg>
        <pc:spChg chg="del mod">
          <ac:chgData name="McCain, John" userId="6f4e2e56-6fe9-4962-a741-167398107900" providerId="ADAL" clId="{FD8D65F2-15AD-424E-AD0C-234D5641BE37}" dt="2023-11-08T15:42:49.206" v="2201" actId="478"/>
          <ac:spMkLst>
            <pc:docMk/>
            <pc:sldMk cId="3544487278" sldId="294"/>
            <ac:spMk id="13" creationId="{9167B371-B379-4B4C-8FF0-D314E22B5E59}"/>
          </ac:spMkLst>
        </pc:spChg>
        <pc:spChg chg="del mod">
          <ac:chgData name="McCain, John" userId="6f4e2e56-6fe9-4962-a741-167398107900" providerId="ADAL" clId="{FD8D65F2-15AD-424E-AD0C-234D5641BE37}" dt="2023-11-08T15:53:23.244" v="2409" actId="478"/>
          <ac:spMkLst>
            <pc:docMk/>
            <pc:sldMk cId="3544487278" sldId="294"/>
            <ac:spMk id="14" creationId="{A46F16C6-EA14-4E9B-93E0-19436C11975D}"/>
          </ac:spMkLst>
        </pc:spChg>
        <pc:spChg chg="del">
          <ac:chgData name="McCain, John" userId="6f4e2e56-6fe9-4962-a741-167398107900" providerId="ADAL" clId="{FD8D65F2-15AD-424E-AD0C-234D5641BE37}" dt="2023-11-08T15:37:45.119" v="2055" actId="478"/>
          <ac:spMkLst>
            <pc:docMk/>
            <pc:sldMk cId="3544487278" sldId="294"/>
            <ac:spMk id="16" creationId="{57E6A905-AEA1-4E28-854A-AB2699D09480}"/>
          </ac:spMkLst>
        </pc:spChg>
        <pc:spChg chg="del mod">
          <ac:chgData name="McCain, John" userId="6f4e2e56-6fe9-4962-a741-167398107900" providerId="ADAL" clId="{FD8D65F2-15AD-424E-AD0C-234D5641BE37}" dt="2023-11-08T15:53:26.767" v="2410" actId="478"/>
          <ac:spMkLst>
            <pc:docMk/>
            <pc:sldMk cId="3544487278" sldId="294"/>
            <ac:spMk id="17" creationId="{07060D6D-2D3B-4262-8C6C-22F4930F5A98}"/>
          </ac:spMkLst>
        </pc:spChg>
        <pc:spChg chg="add del mod">
          <ac:chgData name="McCain, John" userId="6f4e2e56-6fe9-4962-a741-167398107900" providerId="ADAL" clId="{FD8D65F2-15AD-424E-AD0C-234D5641BE37}" dt="2023-11-08T15:56:25.500" v="2443" actId="478"/>
          <ac:spMkLst>
            <pc:docMk/>
            <pc:sldMk cId="3544487278" sldId="294"/>
            <ac:spMk id="19" creationId="{06BE5049-CEC3-A23F-9421-E4E7911FBD5D}"/>
          </ac:spMkLst>
        </pc:spChg>
        <pc:spChg chg="add mod">
          <ac:chgData name="McCain, John" userId="6f4e2e56-6fe9-4962-a741-167398107900" providerId="ADAL" clId="{FD8D65F2-15AD-424E-AD0C-234D5641BE37}" dt="2023-11-08T15:56:15.433" v="2442" actId="692"/>
          <ac:spMkLst>
            <pc:docMk/>
            <pc:sldMk cId="3544487278" sldId="294"/>
            <ac:spMk id="20" creationId="{5AED55E0-52D2-57AA-A099-371D3148B0D0}"/>
          </ac:spMkLst>
        </pc:spChg>
        <pc:spChg chg="add mod">
          <ac:chgData name="McCain, John" userId="6f4e2e56-6fe9-4962-a741-167398107900" providerId="ADAL" clId="{FD8D65F2-15AD-424E-AD0C-234D5641BE37}" dt="2023-11-08T15:56:30.273" v="2445" actId="1076"/>
          <ac:spMkLst>
            <pc:docMk/>
            <pc:sldMk cId="3544487278" sldId="294"/>
            <ac:spMk id="21" creationId="{EB2BBA38-55F7-52C8-CCDF-A236D395ED33}"/>
          </ac:spMkLst>
        </pc:spChg>
        <pc:spChg chg="add mod">
          <ac:chgData name="McCain, John" userId="6f4e2e56-6fe9-4962-a741-167398107900" providerId="ADAL" clId="{FD8D65F2-15AD-424E-AD0C-234D5641BE37}" dt="2023-11-08T15:58:17.082" v="2466" actId="1582"/>
          <ac:spMkLst>
            <pc:docMk/>
            <pc:sldMk cId="3544487278" sldId="294"/>
            <ac:spMk id="23" creationId="{5D02DF1B-7938-E52A-74FD-725DAABC217B}"/>
          </ac:spMkLst>
        </pc:spChg>
        <pc:grpChg chg="add del">
          <ac:chgData name="McCain, John" userId="6f4e2e56-6fe9-4962-a741-167398107900" providerId="ADAL" clId="{FD8D65F2-15AD-424E-AD0C-234D5641BE37}" dt="2023-11-08T15:42:57.157" v="2205" actId="478"/>
          <ac:grpSpMkLst>
            <pc:docMk/>
            <pc:sldMk cId="3544487278" sldId="294"/>
            <ac:grpSpMk id="12" creationId="{23634926-DC33-48A1-A6AB-6784E9B7B7CF}"/>
          </ac:grpSpMkLst>
        </pc:grpChg>
        <pc:picChg chg="mod topLvl">
          <ac:chgData name="McCain, John" userId="6f4e2e56-6fe9-4962-a741-167398107900" providerId="ADAL" clId="{FD8D65F2-15AD-424E-AD0C-234D5641BE37}" dt="2023-11-08T15:53:38.878" v="2412" actId="1076"/>
          <ac:picMkLst>
            <pc:docMk/>
            <pc:sldMk cId="3544487278" sldId="294"/>
            <ac:picMk id="4" creationId="{822B1F10-BDC5-4D68-A426-19FD3741EC88}"/>
          </ac:picMkLst>
        </pc:picChg>
        <pc:cxnChg chg="del">
          <ac:chgData name="McCain, John" userId="6f4e2e56-6fe9-4962-a741-167398107900" providerId="ADAL" clId="{FD8D65F2-15AD-424E-AD0C-234D5641BE37}" dt="2023-11-08T15:42:46.439" v="2199" actId="478"/>
          <ac:cxnSpMkLst>
            <pc:docMk/>
            <pc:sldMk cId="3544487278" sldId="294"/>
            <ac:cxnSpMk id="7" creationId="{283FCE82-02BC-4590-8E27-4C0AF0CBE698}"/>
          </ac:cxnSpMkLst>
        </pc:cxnChg>
        <pc:cxnChg chg="add mod">
          <ac:chgData name="McCain, John" userId="6f4e2e56-6fe9-4962-a741-167398107900" providerId="ADAL" clId="{FD8D65F2-15AD-424E-AD0C-234D5641BE37}" dt="2023-11-08T15:57:16.155" v="2457" actId="692"/>
          <ac:cxnSpMkLst>
            <pc:docMk/>
            <pc:sldMk cId="3544487278" sldId="294"/>
            <ac:cxnSpMk id="8" creationId="{02E37BAF-428F-E9F2-2BD1-62AB5C0DA5A5}"/>
          </ac:cxnSpMkLst>
        </pc:cxnChg>
      </pc:sldChg>
      <pc:sldChg chg="del">
        <pc:chgData name="McCain, John" userId="6f4e2e56-6fe9-4962-a741-167398107900" providerId="ADAL" clId="{FD8D65F2-15AD-424E-AD0C-234D5641BE37}" dt="2023-11-08T15:25:16.277" v="1117" actId="2696"/>
        <pc:sldMkLst>
          <pc:docMk/>
          <pc:sldMk cId="3823803072" sldId="295"/>
        </pc:sldMkLst>
      </pc:sldChg>
      <pc:sldChg chg="del">
        <pc:chgData name="McCain, John" userId="6f4e2e56-6fe9-4962-a741-167398107900" providerId="ADAL" clId="{FD8D65F2-15AD-424E-AD0C-234D5641BE37}" dt="2023-11-08T15:25:18.537" v="1118" actId="2696"/>
        <pc:sldMkLst>
          <pc:docMk/>
          <pc:sldMk cId="2089209160" sldId="296"/>
        </pc:sldMkLst>
      </pc:sldChg>
      <pc:sldChg chg="modSp mod">
        <pc:chgData name="McCain, John" userId="6f4e2e56-6fe9-4962-a741-167398107900" providerId="ADAL" clId="{FD8D65F2-15AD-424E-AD0C-234D5641BE37}" dt="2023-11-08T15:21:17.106" v="845" actId="6549"/>
        <pc:sldMkLst>
          <pc:docMk/>
          <pc:sldMk cId="2080056181" sldId="297"/>
        </pc:sldMkLst>
        <pc:spChg chg="mod">
          <ac:chgData name="McCain, John" userId="6f4e2e56-6fe9-4962-a741-167398107900" providerId="ADAL" clId="{FD8D65F2-15AD-424E-AD0C-234D5641BE37}" dt="2023-11-08T15:21:17.106" v="845" actId="6549"/>
          <ac:spMkLst>
            <pc:docMk/>
            <pc:sldMk cId="2080056181" sldId="297"/>
            <ac:spMk id="5" creationId="{159CB84F-B1C3-4B18-AA16-32748662B852}"/>
          </ac:spMkLst>
        </pc:spChg>
      </pc:sldChg>
      <pc:sldChg chg="del mod modShow">
        <pc:chgData name="McCain, John" userId="6f4e2e56-6fe9-4962-a741-167398107900" providerId="ADAL" clId="{FD8D65F2-15AD-424E-AD0C-234D5641BE37}" dt="2023-11-08T16:15:19.754" v="3002" actId="2696"/>
        <pc:sldMkLst>
          <pc:docMk/>
          <pc:sldMk cId="3705837957" sldId="298"/>
        </pc:sldMkLst>
      </pc:sldChg>
      <pc:sldChg chg="modSp add mod">
        <pc:chgData name="McCain, John" userId="6f4e2e56-6fe9-4962-a741-167398107900" providerId="ADAL" clId="{FD8D65F2-15AD-424E-AD0C-234D5641BE37}" dt="2023-11-08T15:17:58.397" v="650" actId="20577"/>
        <pc:sldMkLst>
          <pc:docMk/>
          <pc:sldMk cId="2930303478" sldId="299"/>
        </pc:sldMkLst>
        <pc:spChg chg="mod">
          <ac:chgData name="McCain, John" userId="6f4e2e56-6fe9-4962-a741-167398107900" providerId="ADAL" clId="{FD8D65F2-15AD-424E-AD0C-234D5641BE37}" dt="2023-11-08T15:17:58.397" v="650" actId="20577"/>
          <ac:spMkLst>
            <pc:docMk/>
            <pc:sldMk cId="2930303478" sldId="299"/>
            <ac:spMk id="3" creationId="{127F99F8-6A01-495F-B8D9-8832B074702C}"/>
          </ac:spMkLst>
        </pc:spChg>
      </pc:sldChg>
    </pc:docChg>
  </pc:docChgLst>
  <pc:docChgLst>
    <pc:chgData name="Felder, Brittany C." userId="S::felderbc@dhec.sc.gov::c9f6b42e-0f20-4516-9254-013833090b40" providerId="AD" clId="Web-{563AEF72-93B5-38A3-DF72-1F2C1FC532D0}"/>
    <pc:docChg chg="sldOrd">
      <pc:chgData name="Felder, Brittany C." userId="S::felderbc@dhec.sc.gov::c9f6b42e-0f20-4516-9254-013833090b40" providerId="AD" clId="Web-{563AEF72-93B5-38A3-DF72-1F2C1FC532D0}" dt="2024-03-25T19:16:50.228" v="1"/>
      <pc:docMkLst>
        <pc:docMk/>
      </pc:docMkLst>
      <pc:sldChg chg="ord">
        <pc:chgData name="Felder, Brittany C." userId="S::felderbc@dhec.sc.gov::c9f6b42e-0f20-4516-9254-013833090b40" providerId="AD" clId="Web-{563AEF72-93B5-38A3-DF72-1F2C1FC532D0}" dt="2024-03-25T19:16:50.228" v="1"/>
        <pc:sldMkLst>
          <pc:docMk/>
          <pc:sldMk cId="2198657569" sldId="264"/>
        </pc:sldMkLst>
      </pc:sldChg>
      <pc:sldChg chg="ord">
        <pc:chgData name="Felder, Brittany C." userId="S::felderbc@dhec.sc.gov::c9f6b42e-0f20-4516-9254-013833090b40" providerId="AD" clId="Web-{563AEF72-93B5-38A3-DF72-1F2C1FC532D0}" dt="2024-03-25T15:01:45.592" v="0"/>
        <pc:sldMkLst>
          <pc:docMk/>
          <pc:sldMk cId="2716160424" sldId="274"/>
        </pc:sldMkLst>
      </pc:sldChg>
    </pc:docChg>
  </pc:docChgLst>
  <pc:docChgLst>
    <pc:chgData name="McCain, John" userId="S::mccainjm@dhec.sc.gov::6f4e2e56-6fe9-4962-a741-167398107900" providerId="AD" clId="Web-{5080DA34-B664-B1B7-65E8-9C61CEACAC6D}"/>
    <pc:docChg chg="addSld modSld">
      <pc:chgData name="McCain, John" userId="S::mccainjm@dhec.sc.gov::6f4e2e56-6fe9-4962-a741-167398107900" providerId="AD" clId="Web-{5080DA34-B664-B1B7-65E8-9C61CEACAC6D}" dt="2024-04-02T18:37:39.239" v="1116" actId="20577"/>
      <pc:docMkLst>
        <pc:docMk/>
      </pc:docMkLst>
      <pc:sldChg chg="modSp">
        <pc:chgData name="McCain, John" userId="S::mccainjm@dhec.sc.gov::6f4e2e56-6fe9-4962-a741-167398107900" providerId="AD" clId="Web-{5080DA34-B664-B1B7-65E8-9C61CEACAC6D}" dt="2024-04-02T15:24:03.916" v="600" actId="20577"/>
        <pc:sldMkLst>
          <pc:docMk/>
          <pc:sldMk cId="0" sldId="257"/>
        </pc:sldMkLst>
        <pc:spChg chg="mod">
          <ac:chgData name="McCain, John" userId="S::mccainjm@dhec.sc.gov::6f4e2e56-6fe9-4962-a741-167398107900" providerId="AD" clId="Web-{5080DA34-B664-B1B7-65E8-9C61CEACAC6D}" dt="2024-04-02T15:24:03.916" v="600" actId="20577"/>
          <ac:spMkLst>
            <pc:docMk/>
            <pc:sldMk cId="0" sldId="257"/>
            <ac:spMk id="7171" creationId="{ABA263E1-F23A-4BB5-B5F0-B5C893443B22}"/>
          </ac:spMkLst>
        </pc:spChg>
      </pc:sldChg>
      <pc:sldChg chg="modSp">
        <pc:chgData name="McCain, John" userId="S::mccainjm@dhec.sc.gov::6f4e2e56-6fe9-4962-a741-167398107900" providerId="AD" clId="Web-{5080DA34-B664-B1B7-65E8-9C61CEACAC6D}" dt="2024-04-02T13:53:05.820" v="171" actId="20577"/>
        <pc:sldMkLst>
          <pc:docMk/>
          <pc:sldMk cId="3185235897" sldId="259"/>
        </pc:sldMkLst>
        <pc:spChg chg="mod">
          <ac:chgData name="McCain, John" userId="S::mccainjm@dhec.sc.gov::6f4e2e56-6fe9-4962-a741-167398107900" providerId="AD" clId="Web-{5080DA34-B664-B1B7-65E8-9C61CEACAC6D}" dt="2024-04-02T13:53:05.820" v="171" actId="20577"/>
          <ac:spMkLst>
            <pc:docMk/>
            <pc:sldMk cId="3185235897" sldId="259"/>
            <ac:spMk id="6" creationId="{26A90836-3B5E-8488-45BA-4491C7E26AB0}"/>
          </ac:spMkLst>
        </pc:spChg>
      </pc:sldChg>
      <pc:sldChg chg="modSp">
        <pc:chgData name="McCain, John" userId="S::mccainjm@dhec.sc.gov::6f4e2e56-6fe9-4962-a741-167398107900" providerId="AD" clId="Web-{5080DA34-B664-B1B7-65E8-9C61CEACAC6D}" dt="2024-04-02T17:17:34.126" v="812" actId="20577"/>
        <pc:sldMkLst>
          <pc:docMk/>
          <pc:sldMk cId="3808303128" sldId="269"/>
        </pc:sldMkLst>
        <pc:spChg chg="mod">
          <ac:chgData name="McCain, John" userId="S::mccainjm@dhec.sc.gov::6f4e2e56-6fe9-4962-a741-167398107900" providerId="AD" clId="Web-{5080DA34-B664-B1B7-65E8-9C61CEACAC6D}" dt="2024-04-02T17:17:23.548" v="810" actId="20577"/>
          <ac:spMkLst>
            <pc:docMk/>
            <pc:sldMk cId="3808303128" sldId="269"/>
            <ac:spMk id="3" creationId="{ABAF2644-5102-4B1E-A17A-B93F7C2AF07B}"/>
          </ac:spMkLst>
        </pc:spChg>
        <pc:spChg chg="mod">
          <ac:chgData name="McCain, John" userId="S::mccainjm@dhec.sc.gov::6f4e2e56-6fe9-4962-a741-167398107900" providerId="AD" clId="Web-{5080DA34-B664-B1B7-65E8-9C61CEACAC6D}" dt="2024-04-02T17:17:34.126" v="812" actId="20577"/>
          <ac:spMkLst>
            <pc:docMk/>
            <pc:sldMk cId="3808303128" sldId="269"/>
            <ac:spMk id="4" creationId="{ADF378DB-A1E3-110D-7E59-6835A1DAE79B}"/>
          </ac:spMkLst>
        </pc:spChg>
      </pc:sldChg>
      <pc:sldChg chg="modSp">
        <pc:chgData name="McCain, John" userId="S::mccainjm@dhec.sc.gov::6f4e2e56-6fe9-4962-a741-167398107900" providerId="AD" clId="Web-{5080DA34-B664-B1B7-65E8-9C61CEACAC6D}" dt="2024-04-02T17:16:44.877" v="808" actId="20577"/>
        <pc:sldMkLst>
          <pc:docMk/>
          <pc:sldMk cId="3683146356" sldId="278"/>
        </pc:sldMkLst>
        <pc:spChg chg="mod">
          <ac:chgData name="McCain, John" userId="S::mccainjm@dhec.sc.gov::6f4e2e56-6fe9-4962-a741-167398107900" providerId="AD" clId="Web-{5080DA34-B664-B1B7-65E8-9C61CEACAC6D}" dt="2024-04-02T17:16:44.877" v="808" actId="20577"/>
          <ac:spMkLst>
            <pc:docMk/>
            <pc:sldMk cId="3683146356" sldId="278"/>
            <ac:spMk id="5" creationId="{439D4E4F-AC34-46AB-B287-EB6F245BD602}"/>
          </ac:spMkLst>
        </pc:spChg>
      </pc:sldChg>
      <pc:sldChg chg="modSp">
        <pc:chgData name="McCain, John" userId="S::mccainjm@dhec.sc.gov::6f4e2e56-6fe9-4962-a741-167398107900" providerId="AD" clId="Web-{5080DA34-B664-B1B7-65E8-9C61CEACAC6D}" dt="2024-04-02T17:15:48.128" v="785" actId="20577"/>
        <pc:sldMkLst>
          <pc:docMk/>
          <pc:sldMk cId="2021753640" sldId="281"/>
        </pc:sldMkLst>
        <pc:spChg chg="mod">
          <ac:chgData name="McCain, John" userId="S::mccainjm@dhec.sc.gov::6f4e2e56-6fe9-4962-a741-167398107900" providerId="AD" clId="Web-{5080DA34-B664-B1B7-65E8-9C61CEACAC6D}" dt="2024-04-02T17:15:48.128" v="785" actId="20577"/>
          <ac:spMkLst>
            <pc:docMk/>
            <pc:sldMk cId="2021753640" sldId="281"/>
            <ac:spMk id="5" creationId="{06800C62-F733-4B08-B186-F8710550C599}"/>
          </ac:spMkLst>
        </pc:spChg>
      </pc:sldChg>
      <pc:sldChg chg="addSp delSp modSp">
        <pc:chgData name="McCain, John" userId="S::mccainjm@dhec.sc.gov::6f4e2e56-6fe9-4962-a741-167398107900" providerId="AD" clId="Web-{5080DA34-B664-B1B7-65E8-9C61CEACAC6D}" dt="2024-04-02T17:13:17.817" v="774" actId="20577"/>
        <pc:sldMkLst>
          <pc:docMk/>
          <pc:sldMk cId="1190541193" sldId="289"/>
        </pc:sldMkLst>
        <pc:spChg chg="del">
          <ac:chgData name="McCain, John" userId="S::mccainjm@dhec.sc.gov::6f4e2e56-6fe9-4962-a741-167398107900" providerId="AD" clId="Web-{5080DA34-B664-B1B7-65E8-9C61CEACAC6D}" dt="2024-04-02T17:08:43.648" v="699"/>
          <ac:spMkLst>
            <pc:docMk/>
            <pc:sldMk cId="1190541193" sldId="289"/>
            <ac:spMk id="2" creationId="{4437383F-FC0D-1FC2-ECE0-FDE455DC198A}"/>
          </ac:spMkLst>
        </pc:spChg>
        <pc:spChg chg="add mod">
          <ac:chgData name="McCain, John" userId="S::mccainjm@dhec.sc.gov::6f4e2e56-6fe9-4962-a741-167398107900" providerId="AD" clId="Web-{5080DA34-B664-B1B7-65E8-9C61CEACAC6D}" dt="2024-04-02T17:12:53.130" v="770" actId="20577"/>
          <ac:spMkLst>
            <pc:docMk/>
            <pc:sldMk cId="1190541193" sldId="289"/>
            <ac:spMk id="3" creationId="{4437383F-FC0D-1FC2-ECE0-FDE455DC198A}"/>
          </ac:spMkLst>
        </pc:spChg>
        <pc:spChg chg="mod">
          <ac:chgData name="McCain, John" userId="S::mccainjm@dhec.sc.gov::6f4e2e56-6fe9-4962-a741-167398107900" providerId="AD" clId="Web-{5080DA34-B664-B1B7-65E8-9C61CEACAC6D}" dt="2024-04-02T17:13:17.817" v="774" actId="20577"/>
          <ac:spMkLst>
            <pc:docMk/>
            <pc:sldMk cId="1190541193" sldId="289"/>
            <ac:spMk id="5" creationId="{9FA8CC82-9BAB-492E-9A9C-6DE6906FD7B2}"/>
          </ac:spMkLst>
        </pc:spChg>
      </pc:sldChg>
      <pc:sldChg chg="addSp delSp modSp">
        <pc:chgData name="McCain, John" userId="S::mccainjm@dhec.sc.gov::6f4e2e56-6fe9-4962-a741-167398107900" providerId="AD" clId="Web-{5080DA34-B664-B1B7-65E8-9C61CEACAC6D}" dt="2024-04-02T17:12:41.973" v="768"/>
        <pc:sldMkLst>
          <pc:docMk/>
          <pc:sldMk cId="3478224673" sldId="291"/>
        </pc:sldMkLst>
        <pc:spChg chg="add del mod">
          <ac:chgData name="McCain, John" userId="S::mccainjm@dhec.sc.gov::6f4e2e56-6fe9-4962-a741-167398107900" providerId="AD" clId="Web-{5080DA34-B664-B1B7-65E8-9C61CEACAC6D}" dt="2024-04-02T17:12:41.973" v="768"/>
          <ac:spMkLst>
            <pc:docMk/>
            <pc:sldMk cId="3478224673" sldId="291"/>
            <ac:spMk id="2" creationId="{4437383F-FC0D-1FC2-ECE0-FDE455DC198A}"/>
          </ac:spMkLst>
        </pc:spChg>
        <pc:spChg chg="mod">
          <ac:chgData name="McCain, John" userId="S::mccainjm@dhec.sc.gov::6f4e2e56-6fe9-4962-a741-167398107900" providerId="AD" clId="Web-{5080DA34-B664-B1B7-65E8-9C61CEACAC6D}" dt="2024-04-02T17:11:00.209" v="716" actId="20577"/>
          <ac:spMkLst>
            <pc:docMk/>
            <pc:sldMk cId="3478224673" sldId="291"/>
            <ac:spMk id="5" creationId="{9FA8CC82-9BAB-492E-9A9C-6DE6906FD7B2}"/>
          </ac:spMkLst>
        </pc:spChg>
      </pc:sldChg>
      <pc:sldChg chg="modSp">
        <pc:chgData name="McCain, John" userId="S::mccainjm@dhec.sc.gov::6f4e2e56-6fe9-4962-a741-167398107900" providerId="AD" clId="Web-{5080DA34-B664-B1B7-65E8-9C61CEACAC6D}" dt="2024-04-02T14:18:40.246" v="288" actId="20577"/>
        <pc:sldMkLst>
          <pc:docMk/>
          <pc:sldMk cId="437398626" sldId="300"/>
        </pc:sldMkLst>
        <pc:spChg chg="mod">
          <ac:chgData name="McCain, John" userId="S::mccainjm@dhec.sc.gov::6f4e2e56-6fe9-4962-a741-167398107900" providerId="AD" clId="Web-{5080DA34-B664-B1B7-65E8-9C61CEACAC6D}" dt="2024-04-02T14:18:40.246" v="288" actId="20577"/>
          <ac:spMkLst>
            <pc:docMk/>
            <pc:sldMk cId="437398626" sldId="300"/>
            <ac:spMk id="3" creationId="{C6CBDB59-1938-C1A7-EE4A-90DED023D2E9}"/>
          </ac:spMkLst>
        </pc:spChg>
      </pc:sldChg>
      <pc:sldChg chg="modSp">
        <pc:chgData name="McCain, John" userId="S::mccainjm@dhec.sc.gov::6f4e2e56-6fe9-4962-a741-167398107900" providerId="AD" clId="Web-{5080DA34-B664-B1B7-65E8-9C61CEACAC6D}" dt="2024-04-02T17:14:43.269" v="775" actId="20577"/>
        <pc:sldMkLst>
          <pc:docMk/>
          <pc:sldMk cId="1139882834" sldId="302"/>
        </pc:sldMkLst>
        <pc:spChg chg="mod">
          <ac:chgData name="McCain, John" userId="S::mccainjm@dhec.sc.gov::6f4e2e56-6fe9-4962-a741-167398107900" providerId="AD" clId="Web-{5080DA34-B664-B1B7-65E8-9C61CEACAC6D}" dt="2024-04-02T17:14:43.269" v="775" actId="20577"/>
          <ac:spMkLst>
            <pc:docMk/>
            <pc:sldMk cId="1139882834" sldId="302"/>
            <ac:spMk id="3" creationId="{9BCB1486-B7DE-8A45-3206-4BB36A19D2EF}"/>
          </ac:spMkLst>
        </pc:spChg>
      </pc:sldChg>
      <pc:sldChg chg="delSp modSp new mod modClrScheme chgLayout">
        <pc:chgData name="McCain, John" userId="S::mccainjm@dhec.sc.gov::6f4e2e56-6fe9-4962-a741-167398107900" providerId="AD" clId="Web-{5080DA34-B664-B1B7-65E8-9C61CEACAC6D}" dt="2024-04-02T17:07:28.852" v="690" actId="20577"/>
        <pc:sldMkLst>
          <pc:docMk/>
          <pc:sldMk cId="2767146739" sldId="305"/>
        </pc:sldMkLst>
        <pc:spChg chg="mod ord">
          <ac:chgData name="McCain, John" userId="S::mccainjm@dhec.sc.gov::6f4e2e56-6fe9-4962-a741-167398107900" providerId="AD" clId="Web-{5080DA34-B664-B1B7-65E8-9C61CEACAC6D}" dt="2024-04-02T13:18:39.690" v="34" actId="20577"/>
          <ac:spMkLst>
            <pc:docMk/>
            <pc:sldMk cId="2767146739" sldId="305"/>
            <ac:spMk id="2" creationId="{11BBED8D-70AC-C1D1-C5F0-AEF27A5615C1}"/>
          </ac:spMkLst>
        </pc:spChg>
        <pc:spChg chg="mod ord">
          <ac:chgData name="McCain, John" userId="S::mccainjm@dhec.sc.gov::6f4e2e56-6fe9-4962-a741-167398107900" providerId="AD" clId="Web-{5080DA34-B664-B1B7-65E8-9C61CEACAC6D}" dt="2024-04-02T17:07:28.852" v="690" actId="20577"/>
          <ac:spMkLst>
            <pc:docMk/>
            <pc:sldMk cId="2767146739" sldId="305"/>
            <ac:spMk id="3" creationId="{38233775-0690-9295-E1EF-C3670B64A577}"/>
          </ac:spMkLst>
        </pc:spChg>
        <pc:spChg chg="del mod ord">
          <ac:chgData name="McCain, John" userId="S::mccainjm@dhec.sc.gov::6f4e2e56-6fe9-4962-a741-167398107900" providerId="AD" clId="Web-{5080DA34-B664-B1B7-65E8-9C61CEACAC6D}" dt="2024-04-02T13:51:57.477" v="148"/>
          <ac:spMkLst>
            <pc:docMk/>
            <pc:sldMk cId="2767146739" sldId="305"/>
            <ac:spMk id="4" creationId="{EC5D6D0E-21B7-303E-0C8F-428D0F1C6739}"/>
          </ac:spMkLst>
        </pc:spChg>
      </pc:sldChg>
      <pc:sldChg chg="delSp modSp new mod modClrScheme chgLayout">
        <pc:chgData name="McCain, John" userId="S::mccainjm@dhec.sc.gov::6f4e2e56-6fe9-4962-a741-167398107900" providerId="AD" clId="Web-{5080DA34-B664-B1B7-65E8-9C61CEACAC6D}" dt="2024-04-02T17:43:49.047" v="1100" actId="20577"/>
        <pc:sldMkLst>
          <pc:docMk/>
          <pc:sldMk cId="4041913302" sldId="306"/>
        </pc:sldMkLst>
        <pc:spChg chg="mod ord">
          <ac:chgData name="McCain, John" userId="S::mccainjm@dhec.sc.gov::6f4e2e56-6fe9-4962-a741-167398107900" providerId="AD" clId="Web-{5080DA34-B664-B1B7-65E8-9C61CEACAC6D}" dt="2024-04-02T14:20:30.558" v="299" actId="20577"/>
          <ac:spMkLst>
            <pc:docMk/>
            <pc:sldMk cId="4041913302" sldId="306"/>
            <ac:spMk id="2" creationId="{2C8BAE7E-3E49-8CC3-8F2B-B38FF4B19785}"/>
          </ac:spMkLst>
        </pc:spChg>
        <pc:spChg chg="mod ord">
          <ac:chgData name="McCain, John" userId="S::mccainjm@dhec.sc.gov::6f4e2e56-6fe9-4962-a741-167398107900" providerId="AD" clId="Web-{5080DA34-B664-B1B7-65E8-9C61CEACAC6D}" dt="2024-04-02T17:43:49.047" v="1100" actId="20577"/>
          <ac:spMkLst>
            <pc:docMk/>
            <pc:sldMk cId="4041913302" sldId="306"/>
            <ac:spMk id="3" creationId="{44114BFC-C858-777B-2996-8A56C3290B56}"/>
          </ac:spMkLst>
        </pc:spChg>
        <pc:spChg chg="del mod ord">
          <ac:chgData name="McCain, John" userId="S::mccainjm@dhec.sc.gov::6f4e2e56-6fe9-4962-a741-167398107900" providerId="AD" clId="Web-{5080DA34-B664-B1B7-65E8-9C61CEACAC6D}" dt="2024-04-02T14:20:19.105" v="295"/>
          <ac:spMkLst>
            <pc:docMk/>
            <pc:sldMk cId="4041913302" sldId="306"/>
            <ac:spMk id="4" creationId="{84E71F19-E501-0C9E-2D99-226E446D6861}"/>
          </ac:spMkLst>
        </pc:spChg>
      </pc:sldChg>
      <pc:sldChg chg="delSp modSp new mod modClrScheme chgLayout">
        <pc:chgData name="McCain, John" userId="S::mccainjm@dhec.sc.gov::6f4e2e56-6fe9-4962-a741-167398107900" providerId="AD" clId="Web-{5080DA34-B664-B1B7-65E8-9C61CEACAC6D}" dt="2024-04-02T17:15:05.628" v="776" actId="20577"/>
        <pc:sldMkLst>
          <pc:docMk/>
          <pc:sldMk cId="909689191" sldId="307"/>
        </pc:sldMkLst>
        <pc:spChg chg="mod ord">
          <ac:chgData name="McCain, John" userId="S::mccainjm@dhec.sc.gov::6f4e2e56-6fe9-4962-a741-167398107900" providerId="AD" clId="Web-{5080DA34-B664-B1B7-65E8-9C61CEACAC6D}" dt="2024-04-02T14:20:37.745" v="303" actId="20577"/>
          <ac:spMkLst>
            <pc:docMk/>
            <pc:sldMk cId="909689191" sldId="307"/>
            <ac:spMk id="2" creationId="{7533641D-6949-1B33-EF3D-111FED3662D8}"/>
          </ac:spMkLst>
        </pc:spChg>
        <pc:spChg chg="mod ord">
          <ac:chgData name="McCain, John" userId="S::mccainjm@dhec.sc.gov::6f4e2e56-6fe9-4962-a741-167398107900" providerId="AD" clId="Web-{5080DA34-B664-B1B7-65E8-9C61CEACAC6D}" dt="2024-04-02T17:15:05.628" v="776" actId="20577"/>
          <ac:spMkLst>
            <pc:docMk/>
            <pc:sldMk cId="909689191" sldId="307"/>
            <ac:spMk id="3" creationId="{0EC22E2C-34E5-4A36-DF88-65854282E71C}"/>
          </ac:spMkLst>
        </pc:spChg>
        <pc:spChg chg="del mod ord">
          <ac:chgData name="McCain, John" userId="S::mccainjm@dhec.sc.gov::6f4e2e56-6fe9-4962-a741-167398107900" providerId="AD" clId="Web-{5080DA34-B664-B1B7-65E8-9C61CEACAC6D}" dt="2024-04-02T14:20:23.698" v="296"/>
          <ac:spMkLst>
            <pc:docMk/>
            <pc:sldMk cId="909689191" sldId="307"/>
            <ac:spMk id="4" creationId="{A862792A-7E41-5A41-3526-9069AA16EF7E}"/>
          </ac:spMkLst>
        </pc:spChg>
      </pc:sldChg>
      <pc:sldChg chg="addSp delSp modSp new mod modClrScheme chgLayout">
        <pc:chgData name="McCain, John" userId="S::mccainjm@dhec.sc.gov::6f4e2e56-6fe9-4962-a741-167398107900" providerId="AD" clId="Web-{5080DA34-B664-B1B7-65E8-9C61CEACAC6D}" dt="2024-04-02T15:05:16.025" v="599"/>
        <pc:sldMkLst>
          <pc:docMk/>
          <pc:sldMk cId="312632513" sldId="308"/>
        </pc:sldMkLst>
        <pc:spChg chg="del">
          <ac:chgData name="McCain, John" userId="S::mccainjm@dhec.sc.gov::6f4e2e56-6fe9-4962-a741-167398107900" providerId="AD" clId="Web-{5080DA34-B664-B1B7-65E8-9C61CEACAC6D}" dt="2024-04-02T14:23:58.603" v="421"/>
          <ac:spMkLst>
            <pc:docMk/>
            <pc:sldMk cId="312632513" sldId="308"/>
            <ac:spMk id="2" creationId="{24674AD3-FFB7-470D-7B4F-F37000761EFC}"/>
          </ac:spMkLst>
        </pc:spChg>
        <pc:spChg chg="add mod">
          <ac:chgData name="McCain, John" userId="S::mccainjm@dhec.sc.gov::6f4e2e56-6fe9-4962-a741-167398107900" providerId="AD" clId="Web-{5080DA34-B664-B1B7-65E8-9C61CEACAC6D}" dt="2024-04-02T15:04:45.150" v="595" actId="14100"/>
          <ac:spMkLst>
            <pc:docMk/>
            <pc:sldMk cId="312632513" sldId="308"/>
            <ac:spMk id="2" creationId="{5FE0811A-88AB-195E-7A47-17A94E9339DD}"/>
          </ac:spMkLst>
        </pc:spChg>
        <pc:spChg chg="add mod">
          <ac:chgData name="McCain, John" userId="S::mccainjm@dhec.sc.gov::6f4e2e56-6fe9-4962-a741-167398107900" providerId="AD" clId="Web-{5080DA34-B664-B1B7-65E8-9C61CEACAC6D}" dt="2024-04-02T15:05:16.025" v="599"/>
          <ac:spMkLst>
            <pc:docMk/>
            <pc:sldMk cId="312632513" sldId="308"/>
            <ac:spMk id="3" creationId="{0E12F5DB-0E53-4F74-6FA9-75B483837274}"/>
          </ac:spMkLst>
        </pc:spChg>
        <pc:spChg chg="del">
          <ac:chgData name="McCain, John" userId="S::mccainjm@dhec.sc.gov::6f4e2e56-6fe9-4962-a741-167398107900" providerId="AD" clId="Web-{5080DA34-B664-B1B7-65E8-9C61CEACAC6D}" dt="2024-04-02T14:23:58.603" v="421"/>
          <ac:spMkLst>
            <pc:docMk/>
            <pc:sldMk cId="312632513" sldId="308"/>
            <ac:spMk id="3" creationId="{4D113F0D-E367-1E17-2EF5-9212DCBF55F7}"/>
          </ac:spMkLst>
        </pc:spChg>
        <pc:spChg chg="del mod ord">
          <ac:chgData name="McCain, John" userId="S::mccainjm@dhec.sc.gov::6f4e2e56-6fe9-4962-a741-167398107900" providerId="AD" clId="Web-{5080DA34-B664-B1B7-65E8-9C61CEACAC6D}" dt="2024-04-02T14:24:04.478" v="423"/>
          <ac:spMkLst>
            <pc:docMk/>
            <pc:sldMk cId="312632513" sldId="308"/>
            <ac:spMk id="4" creationId="{5D3DAC2A-645D-2F88-CC81-4D1F44F60E22}"/>
          </ac:spMkLst>
        </pc:spChg>
        <pc:picChg chg="add mod">
          <ac:chgData name="McCain, John" userId="S::mccainjm@dhec.sc.gov::6f4e2e56-6fe9-4962-a741-167398107900" providerId="AD" clId="Web-{5080DA34-B664-B1B7-65E8-9C61CEACAC6D}" dt="2024-04-02T14:24:09.618" v="425" actId="1076"/>
          <ac:picMkLst>
            <pc:docMk/>
            <pc:sldMk cId="312632513" sldId="308"/>
            <ac:picMk id="5" creationId="{2D30DBCA-ECA5-0A79-A7F8-FDC808CFDF1E}"/>
          </ac:picMkLst>
        </pc:picChg>
      </pc:sldChg>
      <pc:sldChg chg="addSp delSp modSp new mod modClrScheme chgLayout">
        <pc:chgData name="McCain, John" userId="S::mccainjm@dhec.sc.gov::6f4e2e56-6fe9-4962-a741-167398107900" providerId="AD" clId="Web-{5080DA34-B664-B1B7-65E8-9C61CEACAC6D}" dt="2024-04-02T18:37:39.239" v="1116" actId="20577"/>
        <pc:sldMkLst>
          <pc:docMk/>
          <pc:sldMk cId="1267892212" sldId="309"/>
        </pc:sldMkLst>
        <pc:spChg chg="mod ord">
          <ac:chgData name="McCain, John" userId="S::mccainjm@dhec.sc.gov::6f4e2e56-6fe9-4962-a741-167398107900" providerId="AD" clId="Web-{5080DA34-B664-B1B7-65E8-9C61CEACAC6D}" dt="2024-04-02T17:32:51.866" v="956" actId="20577"/>
          <ac:spMkLst>
            <pc:docMk/>
            <pc:sldMk cId="1267892212" sldId="309"/>
            <ac:spMk id="2" creationId="{31687140-C8F6-036E-3165-A5AD8BDC45F9}"/>
          </ac:spMkLst>
        </pc:spChg>
        <pc:spChg chg="add del mod ord">
          <ac:chgData name="McCain, John" userId="S::mccainjm@dhec.sc.gov::6f4e2e56-6fe9-4962-a741-167398107900" providerId="AD" clId="Web-{5080DA34-B664-B1B7-65E8-9C61CEACAC6D}" dt="2024-04-02T17:18:33.032" v="825"/>
          <ac:spMkLst>
            <pc:docMk/>
            <pc:sldMk cId="1267892212" sldId="309"/>
            <ac:spMk id="3" creationId="{EDA85161-83AE-9DC9-0580-233433A13C88}"/>
          </ac:spMkLst>
        </pc:spChg>
        <pc:spChg chg="del mod ord">
          <ac:chgData name="McCain, John" userId="S::mccainjm@dhec.sc.gov::6f4e2e56-6fe9-4962-a741-167398107900" providerId="AD" clId="Web-{5080DA34-B664-B1B7-65E8-9C61CEACAC6D}" dt="2024-04-02T17:21:06.796" v="828"/>
          <ac:spMkLst>
            <pc:docMk/>
            <pc:sldMk cId="1267892212" sldId="309"/>
            <ac:spMk id="4" creationId="{4A29FD72-E46B-9BDA-CC6B-6A5FEFCB44A9}"/>
          </ac:spMkLst>
        </pc:spChg>
        <pc:spChg chg="add mod">
          <ac:chgData name="McCain, John" userId="S::mccainjm@dhec.sc.gov::6f4e2e56-6fe9-4962-a741-167398107900" providerId="AD" clId="Web-{5080DA34-B664-B1B7-65E8-9C61CEACAC6D}" dt="2024-04-02T17:38:35.096" v="1090" actId="20577"/>
          <ac:spMkLst>
            <pc:docMk/>
            <pc:sldMk cId="1267892212" sldId="309"/>
            <ac:spMk id="12" creationId="{08CC0D51-4BC8-3E0A-F4C4-78E67ACD3F55}"/>
          </ac:spMkLst>
        </pc:spChg>
        <pc:spChg chg="add del mod ord">
          <ac:chgData name="McCain, John" userId="S::mccainjm@dhec.sc.gov::6f4e2e56-6fe9-4962-a741-167398107900" providerId="AD" clId="Web-{5080DA34-B664-B1B7-65E8-9C61CEACAC6D}" dt="2024-04-02T17:34:15.365" v="964"/>
          <ac:spMkLst>
            <pc:docMk/>
            <pc:sldMk cId="1267892212" sldId="309"/>
            <ac:spMk id="13" creationId="{E6A451C9-2C51-6073-6101-19B474E44187}"/>
          </ac:spMkLst>
        </pc:spChg>
        <pc:spChg chg="add mod ord">
          <ac:chgData name="McCain, John" userId="S::mccainjm@dhec.sc.gov::6f4e2e56-6fe9-4962-a741-167398107900" providerId="AD" clId="Web-{5080DA34-B664-B1B7-65E8-9C61CEACAC6D}" dt="2024-04-02T17:29:35.899" v="919"/>
          <ac:spMkLst>
            <pc:docMk/>
            <pc:sldMk cId="1267892212" sldId="309"/>
            <ac:spMk id="14" creationId="{8D914ED9-391F-EB16-CD8D-E895FBB5025B}"/>
          </ac:spMkLst>
        </pc:spChg>
        <pc:spChg chg="add mod">
          <ac:chgData name="McCain, John" userId="S::mccainjm@dhec.sc.gov::6f4e2e56-6fe9-4962-a741-167398107900" providerId="AD" clId="Web-{5080DA34-B664-B1B7-65E8-9C61CEACAC6D}" dt="2024-04-02T17:24:02.809" v="883" actId="1076"/>
          <ac:spMkLst>
            <pc:docMk/>
            <pc:sldMk cId="1267892212" sldId="309"/>
            <ac:spMk id="15" creationId="{13832ADF-FB3D-6A95-9CE3-7EFEB4EA2108}"/>
          </ac:spMkLst>
        </pc:spChg>
        <pc:spChg chg="add mod">
          <ac:chgData name="McCain, John" userId="S::mccainjm@dhec.sc.gov::6f4e2e56-6fe9-4962-a741-167398107900" providerId="AD" clId="Web-{5080DA34-B664-B1B7-65E8-9C61CEACAC6D}" dt="2024-04-02T17:24:04.294" v="884" actId="1076"/>
          <ac:spMkLst>
            <pc:docMk/>
            <pc:sldMk cId="1267892212" sldId="309"/>
            <ac:spMk id="16" creationId="{8139FEFD-695E-A0B3-C797-DABE72C0F23E}"/>
          </ac:spMkLst>
        </pc:spChg>
        <pc:spChg chg="add mod">
          <ac:chgData name="McCain, John" userId="S::mccainjm@dhec.sc.gov::6f4e2e56-6fe9-4962-a741-167398107900" providerId="AD" clId="Web-{5080DA34-B664-B1B7-65E8-9C61CEACAC6D}" dt="2024-04-02T17:24:05.903" v="885" actId="1076"/>
          <ac:spMkLst>
            <pc:docMk/>
            <pc:sldMk cId="1267892212" sldId="309"/>
            <ac:spMk id="17" creationId="{FB841B67-451A-17C7-FF72-4A97F081D71F}"/>
          </ac:spMkLst>
        </pc:spChg>
        <pc:spChg chg="add del mod">
          <ac:chgData name="McCain, John" userId="S::mccainjm@dhec.sc.gov::6f4e2e56-6fe9-4962-a741-167398107900" providerId="AD" clId="Web-{5080DA34-B664-B1B7-65E8-9C61CEACAC6D}" dt="2024-04-02T17:30:25.836" v="927"/>
          <ac:spMkLst>
            <pc:docMk/>
            <pc:sldMk cId="1267892212" sldId="309"/>
            <ac:spMk id="18" creationId="{1C4D75ED-2D8A-C38C-40EA-1C034EF83EBE}"/>
          </ac:spMkLst>
        </pc:spChg>
        <pc:spChg chg="add del mod">
          <ac:chgData name="McCain, John" userId="S::mccainjm@dhec.sc.gov::6f4e2e56-6fe9-4962-a741-167398107900" providerId="AD" clId="Web-{5080DA34-B664-B1B7-65E8-9C61CEACAC6D}" dt="2024-04-02T17:30:28.508" v="929"/>
          <ac:spMkLst>
            <pc:docMk/>
            <pc:sldMk cId="1267892212" sldId="309"/>
            <ac:spMk id="19" creationId="{DA6D72FB-CFDF-2DDA-5AD6-B0B56D0B5E75}"/>
          </ac:spMkLst>
        </pc:spChg>
        <pc:spChg chg="add del mod">
          <ac:chgData name="McCain, John" userId="S::mccainjm@dhec.sc.gov::6f4e2e56-6fe9-4962-a741-167398107900" providerId="AD" clId="Web-{5080DA34-B664-B1B7-65E8-9C61CEACAC6D}" dt="2024-04-02T17:30:29.727" v="930"/>
          <ac:spMkLst>
            <pc:docMk/>
            <pc:sldMk cId="1267892212" sldId="309"/>
            <ac:spMk id="20" creationId="{4DB86C6A-A407-755C-9AB8-8B44A0D18BBB}"/>
          </ac:spMkLst>
        </pc:spChg>
        <pc:spChg chg="add del mod">
          <ac:chgData name="McCain, John" userId="S::mccainjm@dhec.sc.gov::6f4e2e56-6fe9-4962-a741-167398107900" providerId="AD" clId="Web-{5080DA34-B664-B1B7-65E8-9C61CEACAC6D}" dt="2024-04-02T17:30:30.602" v="931"/>
          <ac:spMkLst>
            <pc:docMk/>
            <pc:sldMk cId="1267892212" sldId="309"/>
            <ac:spMk id="21" creationId="{42DBC6D7-4B73-DE91-EFEC-441926005F4A}"/>
          </ac:spMkLst>
        </pc:spChg>
        <pc:spChg chg="add del mod">
          <ac:chgData name="McCain, John" userId="S::mccainjm@dhec.sc.gov::6f4e2e56-6fe9-4962-a741-167398107900" providerId="AD" clId="Web-{5080DA34-B664-B1B7-65E8-9C61CEACAC6D}" dt="2024-04-02T17:30:26.789" v="928"/>
          <ac:spMkLst>
            <pc:docMk/>
            <pc:sldMk cId="1267892212" sldId="309"/>
            <ac:spMk id="22" creationId="{04303BF0-D16E-93AE-F3F8-7F6F360EE6AE}"/>
          </ac:spMkLst>
        </pc:spChg>
        <pc:spChg chg="add del mod">
          <ac:chgData name="McCain, John" userId="S::mccainjm@dhec.sc.gov::6f4e2e56-6fe9-4962-a741-167398107900" providerId="AD" clId="Web-{5080DA34-B664-B1B7-65E8-9C61CEACAC6D}" dt="2024-04-02T17:34:24.177" v="967"/>
          <ac:spMkLst>
            <pc:docMk/>
            <pc:sldMk cId="1267892212" sldId="309"/>
            <ac:spMk id="27" creationId="{B17E23C0-3B9E-5305-FC85-48440D0F8674}"/>
          </ac:spMkLst>
        </pc:spChg>
        <pc:spChg chg="add mod">
          <ac:chgData name="McCain, John" userId="S::mccainjm@dhec.sc.gov::6f4e2e56-6fe9-4962-a741-167398107900" providerId="AD" clId="Web-{5080DA34-B664-B1B7-65E8-9C61CEACAC6D}" dt="2024-04-02T17:30:04.758" v="922" actId="1076"/>
          <ac:spMkLst>
            <pc:docMk/>
            <pc:sldMk cId="1267892212" sldId="309"/>
            <ac:spMk id="28" creationId="{7717CE2E-3AA9-A298-726D-467E6F00C222}"/>
          </ac:spMkLst>
        </pc:spChg>
        <pc:spChg chg="add mod">
          <ac:chgData name="McCain, John" userId="S::mccainjm@dhec.sc.gov::6f4e2e56-6fe9-4962-a741-167398107900" providerId="AD" clId="Web-{5080DA34-B664-B1B7-65E8-9C61CEACAC6D}" dt="2024-04-02T17:30:15.320" v="924" actId="1076"/>
          <ac:spMkLst>
            <pc:docMk/>
            <pc:sldMk cId="1267892212" sldId="309"/>
            <ac:spMk id="29" creationId="{AEA4D2A0-4C9C-6FC2-8DD8-AB2721A43F28}"/>
          </ac:spMkLst>
        </pc:spChg>
        <pc:spChg chg="add mod">
          <ac:chgData name="McCain, John" userId="S::mccainjm@dhec.sc.gov::6f4e2e56-6fe9-4962-a741-167398107900" providerId="AD" clId="Web-{5080DA34-B664-B1B7-65E8-9C61CEACAC6D}" dt="2024-04-02T17:30:22.117" v="926" actId="1076"/>
          <ac:spMkLst>
            <pc:docMk/>
            <pc:sldMk cId="1267892212" sldId="309"/>
            <ac:spMk id="30" creationId="{CCA349B9-FFB9-D9AA-2ABA-20DDF3FC5CE6}"/>
          </ac:spMkLst>
        </pc:spChg>
        <pc:spChg chg="add del mod">
          <ac:chgData name="McCain, John" userId="S::mccainjm@dhec.sc.gov::6f4e2e56-6fe9-4962-a741-167398107900" providerId="AD" clId="Web-{5080DA34-B664-B1B7-65E8-9C61CEACAC6D}" dt="2024-04-02T17:32:01.804" v="945"/>
          <ac:spMkLst>
            <pc:docMk/>
            <pc:sldMk cId="1267892212" sldId="309"/>
            <ac:spMk id="31" creationId="{B25FB178-19E0-2A0C-196D-6F5290F5AAAC}"/>
          </ac:spMkLst>
        </pc:spChg>
        <pc:spChg chg="add mod">
          <ac:chgData name="McCain, John" userId="S::mccainjm@dhec.sc.gov::6f4e2e56-6fe9-4962-a741-167398107900" providerId="AD" clId="Web-{5080DA34-B664-B1B7-65E8-9C61CEACAC6D}" dt="2024-04-02T17:35:04.739" v="974"/>
          <ac:spMkLst>
            <pc:docMk/>
            <pc:sldMk cId="1267892212" sldId="309"/>
            <ac:spMk id="32" creationId="{0C699344-2C0B-5CC6-616E-B92A8AE125C8}"/>
          </ac:spMkLst>
        </pc:spChg>
        <pc:spChg chg="add del mod">
          <ac:chgData name="McCain, John" userId="S::mccainjm@dhec.sc.gov::6f4e2e56-6fe9-4962-a741-167398107900" providerId="AD" clId="Web-{5080DA34-B664-B1B7-65E8-9C61CEACAC6D}" dt="2024-04-02T17:31:49.741" v="942"/>
          <ac:spMkLst>
            <pc:docMk/>
            <pc:sldMk cId="1267892212" sldId="309"/>
            <ac:spMk id="33" creationId="{8A4FFC62-D5DD-D86C-BF8E-4601B7101695}"/>
          </ac:spMkLst>
        </pc:spChg>
        <pc:spChg chg="add mod">
          <ac:chgData name="McCain, John" userId="S::mccainjm@dhec.sc.gov::6f4e2e56-6fe9-4962-a741-167398107900" providerId="AD" clId="Web-{5080DA34-B664-B1B7-65E8-9C61CEACAC6D}" dt="2024-04-02T17:35:04.739" v="975"/>
          <ac:spMkLst>
            <pc:docMk/>
            <pc:sldMk cId="1267892212" sldId="309"/>
            <ac:spMk id="34" creationId="{A451381E-C5B0-D33B-9CC8-E359B16F9FDC}"/>
          </ac:spMkLst>
        </pc:spChg>
        <pc:spChg chg="add mod">
          <ac:chgData name="McCain, John" userId="S::mccainjm@dhec.sc.gov::6f4e2e56-6fe9-4962-a741-167398107900" providerId="AD" clId="Web-{5080DA34-B664-B1B7-65E8-9C61CEACAC6D}" dt="2024-04-02T17:35:04.739" v="976"/>
          <ac:spMkLst>
            <pc:docMk/>
            <pc:sldMk cId="1267892212" sldId="309"/>
            <ac:spMk id="35" creationId="{EB630518-DA84-A68E-CD7F-65F9B3DD9275}"/>
          </ac:spMkLst>
        </pc:spChg>
        <pc:spChg chg="add del mod ord">
          <ac:chgData name="McCain, John" userId="S::mccainjm@dhec.sc.gov::6f4e2e56-6fe9-4962-a741-167398107900" providerId="AD" clId="Web-{5080DA34-B664-B1B7-65E8-9C61CEACAC6D}" dt="2024-04-02T17:34:28.036" v="968"/>
          <ac:spMkLst>
            <pc:docMk/>
            <pc:sldMk cId="1267892212" sldId="309"/>
            <ac:spMk id="36" creationId="{82A69FF6-4541-0900-3552-5ACE66394CD8}"/>
          </ac:spMkLst>
        </pc:spChg>
        <pc:spChg chg="add del mod">
          <ac:chgData name="McCain, John" userId="S::mccainjm@dhec.sc.gov::6f4e2e56-6fe9-4962-a741-167398107900" providerId="AD" clId="Web-{5080DA34-B664-B1B7-65E8-9C61CEACAC6D}" dt="2024-04-02T17:34:21.911" v="966"/>
          <ac:spMkLst>
            <pc:docMk/>
            <pc:sldMk cId="1267892212" sldId="309"/>
            <ac:spMk id="37" creationId="{CCC190B1-997C-C0EF-3375-940E7642DFA7}"/>
          </ac:spMkLst>
        </pc:spChg>
        <pc:spChg chg="add mod">
          <ac:chgData name="McCain, John" userId="S::mccainjm@dhec.sc.gov::6f4e2e56-6fe9-4962-a741-167398107900" providerId="AD" clId="Web-{5080DA34-B664-B1B7-65E8-9C61CEACAC6D}" dt="2024-04-02T17:35:04.755" v="977"/>
          <ac:spMkLst>
            <pc:docMk/>
            <pc:sldMk cId="1267892212" sldId="309"/>
            <ac:spMk id="38" creationId="{0FD072B7-7F19-FE8B-9CF0-B0267E5640AF}"/>
          </ac:spMkLst>
        </pc:spChg>
        <pc:spChg chg="add mod">
          <ac:chgData name="McCain, John" userId="S::mccainjm@dhec.sc.gov::6f4e2e56-6fe9-4962-a741-167398107900" providerId="AD" clId="Web-{5080DA34-B664-B1B7-65E8-9C61CEACAC6D}" dt="2024-04-02T17:35:22.833" v="980" actId="20577"/>
          <ac:spMkLst>
            <pc:docMk/>
            <pc:sldMk cId="1267892212" sldId="309"/>
            <ac:spMk id="39" creationId="{75745F03-4122-45E9-10BC-905754DAE105}"/>
          </ac:spMkLst>
        </pc:spChg>
        <pc:spChg chg="add mod">
          <ac:chgData name="McCain, John" userId="S::mccainjm@dhec.sc.gov::6f4e2e56-6fe9-4962-a741-167398107900" providerId="AD" clId="Web-{5080DA34-B664-B1B7-65E8-9C61CEACAC6D}" dt="2024-04-02T17:35:44.582" v="985" actId="14100"/>
          <ac:spMkLst>
            <pc:docMk/>
            <pc:sldMk cId="1267892212" sldId="309"/>
            <ac:spMk id="40" creationId="{790E3FCD-18AB-E4B4-824A-2F58A38416EF}"/>
          </ac:spMkLst>
        </pc:spChg>
        <pc:spChg chg="add mod">
          <ac:chgData name="McCain, John" userId="S::mccainjm@dhec.sc.gov::6f4e2e56-6fe9-4962-a741-167398107900" providerId="AD" clId="Web-{5080DA34-B664-B1B7-65E8-9C61CEACAC6D}" dt="2024-04-02T18:37:29.848" v="1109" actId="20577"/>
          <ac:spMkLst>
            <pc:docMk/>
            <pc:sldMk cId="1267892212" sldId="309"/>
            <ac:spMk id="41" creationId="{5C13E9F4-0F20-E38D-B184-D6CAB96257E3}"/>
          </ac:spMkLst>
        </pc:spChg>
        <pc:spChg chg="add mod">
          <ac:chgData name="McCain, John" userId="S::mccainjm@dhec.sc.gov::6f4e2e56-6fe9-4962-a741-167398107900" providerId="AD" clId="Web-{5080DA34-B664-B1B7-65E8-9C61CEACAC6D}" dt="2024-04-02T18:37:39.239" v="1116" actId="20577"/>
          <ac:spMkLst>
            <pc:docMk/>
            <pc:sldMk cId="1267892212" sldId="309"/>
            <ac:spMk id="42" creationId="{C88100F1-2EA4-8DD6-5F4B-7D461240187F}"/>
          </ac:spMkLst>
        </pc:spChg>
        <pc:spChg chg="add mod">
          <ac:chgData name="McCain, John" userId="S::mccainjm@dhec.sc.gov::6f4e2e56-6fe9-4962-a741-167398107900" providerId="AD" clId="Web-{5080DA34-B664-B1B7-65E8-9C61CEACAC6D}" dt="2024-04-02T17:38:21.737" v="1088" actId="20577"/>
          <ac:spMkLst>
            <pc:docMk/>
            <pc:sldMk cId="1267892212" sldId="309"/>
            <ac:spMk id="43" creationId="{B4890477-5D17-10D2-ABA3-443958F31A22}"/>
          </ac:spMkLst>
        </pc:spChg>
        <pc:spChg chg="add del mod">
          <ac:chgData name="McCain, John" userId="S::mccainjm@dhec.sc.gov::6f4e2e56-6fe9-4962-a741-167398107900" providerId="AD" clId="Web-{5080DA34-B664-B1B7-65E8-9C61CEACAC6D}" dt="2024-04-02T17:42:44.047" v="1097"/>
          <ac:spMkLst>
            <pc:docMk/>
            <pc:sldMk cId="1267892212" sldId="309"/>
            <ac:spMk id="44" creationId="{6D34A249-4B07-6809-0493-3E4CD2F5A70A}"/>
          </ac:spMkLst>
        </pc:spChg>
        <pc:graphicFrameChg chg="add del mod ord modGraphic">
          <ac:chgData name="McCain, John" userId="S::mccainjm@dhec.sc.gov::6f4e2e56-6fe9-4962-a741-167398107900" providerId="AD" clId="Web-{5080DA34-B664-B1B7-65E8-9C61CEACAC6D}" dt="2024-04-02T17:18:26.704" v="824"/>
          <ac:graphicFrameMkLst>
            <pc:docMk/>
            <pc:sldMk cId="1267892212" sldId="309"/>
            <ac:graphicFrameMk id="5" creationId="{2A1AFF48-4AB5-1ADB-BDFA-88362E44057A}"/>
          </ac:graphicFrameMkLst>
        </pc:graphicFrameChg>
        <pc:picChg chg="add mod">
          <ac:chgData name="McCain, John" userId="S::mccainjm@dhec.sc.gov::6f4e2e56-6fe9-4962-a741-167398107900" providerId="AD" clId="Web-{5080DA34-B664-B1B7-65E8-9C61CEACAC6D}" dt="2024-04-02T17:31:16.351" v="939" actId="1076"/>
          <ac:picMkLst>
            <pc:docMk/>
            <pc:sldMk cId="1267892212" sldId="309"/>
            <ac:picMk id="23" creationId="{2CD99131-E493-A7DA-B50B-F2CE38D8C35C}"/>
          </ac:picMkLst>
        </pc:picChg>
        <pc:picChg chg="add mod">
          <ac:chgData name="McCain, John" userId="S::mccainjm@dhec.sc.gov::6f4e2e56-6fe9-4962-a741-167398107900" providerId="AD" clId="Web-{5080DA34-B664-B1B7-65E8-9C61CEACAC6D}" dt="2024-04-02T17:31:24.195" v="940" actId="1076"/>
          <ac:picMkLst>
            <pc:docMk/>
            <pc:sldMk cId="1267892212" sldId="309"/>
            <ac:picMk id="24" creationId="{ADCED3ED-B02F-D3CF-81FD-F0DD6E505820}"/>
          </ac:picMkLst>
        </pc:picChg>
        <pc:picChg chg="add mod">
          <ac:chgData name="McCain, John" userId="S::mccainjm@dhec.sc.gov::6f4e2e56-6fe9-4962-a741-167398107900" providerId="AD" clId="Web-{5080DA34-B664-B1B7-65E8-9C61CEACAC6D}" dt="2024-04-02T17:31:28.648" v="941" actId="1076"/>
          <ac:picMkLst>
            <pc:docMk/>
            <pc:sldMk cId="1267892212" sldId="309"/>
            <ac:picMk id="25" creationId="{34B73AF4-051C-CEDE-FE58-5D5D57163CBD}"/>
          </ac:picMkLst>
        </pc:picChg>
        <pc:picChg chg="add mod">
          <ac:chgData name="McCain, John" userId="S::mccainjm@dhec.sc.gov::6f4e2e56-6fe9-4962-a741-167398107900" providerId="AD" clId="Web-{5080DA34-B664-B1B7-65E8-9C61CEACAC6D}" dt="2024-04-02T17:34:52.302" v="973" actId="1076"/>
          <ac:picMkLst>
            <pc:docMk/>
            <pc:sldMk cId="1267892212" sldId="309"/>
            <ac:picMk id="26" creationId="{F67893CB-31E7-839A-D467-0BB8FF1C3248}"/>
          </ac:picMkLst>
        </pc:picChg>
      </pc:sldChg>
    </pc:docChg>
  </pc:docChgLst>
  <pc:docChgLst>
    <pc:chgData name="Gates, Caterina H." userId="S::gatesch@dhec.sc.gov::df8202f5-7ce2-4847-9f4f-dfa471f659b2" providerId="AD" clId="Web-{8428BD2E-C5E3-AED2-9A32-107A85ABE414}"/>
    <pc:docChg chg="modSld">
      <pc:chgData name="Gates, Caterina H." userId="S::gatesch@dhec.sc.gov::df8202f5-7ce2-4847-9f4f-dfa471f659b2" providerId="AD" clId="Web-{8428BD2E-C5E3-AED2-9A32-107A85ABE414}" dt="2024-04-05T19:55:08.548" v="8" actId="20577"/>
      <pc:docMkLst>
        <pc:docMk/>
      </pc:docMkLst>
      <pc:sldChg chg="modSp">
        <pc:chgData name="Gates, Caterina H." userId="S::gatesch@dhec.sc.gov::df8202f5-7ce2-4847-9f4f-dfa471f659b2" providerId="AD" clId="Web-{8428BD2E-C5E3-AED2-9A32-107A85ABE414}" dt="2024-04-05T19:55:08.548" v="8" actId="20577"/>
        <pc:sldMkLst>
          <pc:docMk/>
          <pc:sldMk cId="2875581040" sldId="314"/>
        </pc:sldMkLst>
        <pc:spChg chg="mod">
          <ac:chgData name="Gates, Caterina H." userId="S::gatesch@dhec.sc.gov::df8202f5-7ce2-4847-9f4f-dfa471f659b2" providerId="AD" clId="Web-{8428BD2E-C5E3-AED2-9A32-107A85ABE414}" dt="2024-04-05T19:55:08.548" v="8" actId="20577"/>
          <ac:spMkLst>
            <pc:docMk/>
            <pc:sldMk cId="2875581040" sldId="314"/>
            <ac:spMk id="6" creationId="{307B9A48-5BAD-AE41-588B-0E1605BE981D}"/>
          </ac:spMkLst>
        </pc:spChg>
      </pc:sldChg>
    </pc:docChg>
  </pc:docChgLst>
  <pc:docChgLst>
    <pc:chgData name="McCain, John" userId="6f4e2e56-6fe9-4962-a741-167398107900" providerId="ADAL" clId="{5DFACDB6-F192-45B0-AEB0-645741B5D9D0}"/>
    <pc:docChg chg="undo custSel addSld delSld modSld sldOrd">
      <pc:chgData name="McCain, John" userId="6f4e2e56-6fe9-4962-a741-167398107900" providerId="ADAL" clId="{5DFACDB6-F192-45B0-AEB0-645741B5D9D0}" dt="2024-04-10T17:46:57.972" v="4859" actId="20577"/>
      <pc:docMkLst>
        <pc:docMk/>
      </pc:docMkLst>
      <pc:sldChg chg="modSp mod">
        <pc:chgData name="McCain, John" userId="6f4e2e56-6fe9-4962-a741-167398107900" providerId="ADAL" clId="{5DFACDB6-F192-45B0-AEB0-645741B5D9D0}" dt="2024-04-05T19:56:01.795" v="4254" actId="20577"/>
        <pc:sldMkLst>
          <pc:docMk/>
          <pc:sldMk cId="0" sldId="256"/>
        </pc:sldMkLst>
        <pc:spChg chg="mod">
          <ac:chgData name="McCain, John" userId="6f4e2e56-6fe9-4962-a741-167398107900" providerId="ADAL" clId="{5DFACDB6-F192-45B0-AEB0-645741B5D9D0}" dt="2024-04-05T19:56:01.795" v="4254" actId="20577"/>
          <ac:spMkLst>
            <pc:docMk/>
            <pc:sldMk cId="0" sldId="256"/>
            <ac:spMk id="6146" creationId="{71C0DA5E-F9C3-4E14-B5CE-E179B99089F2}"/>
          </ac:spMkLst>
        </pc:spChg>
      </pc:sldChg>
      <pc:sldChg chg="modSp mod">
        <pc:chgData name="McCain, John" userId="6f4e2e56-6fe9-4962-a741-167398107900" providerId="ADAL" clId="{5DFACDB6-F192-45B0-AEB0-645741B5D9D0}" dt="2024-04-05T18:18:41.235" v="688" actId="13926"/>
        <pc:sldMkLst>
          <pc:docMk/>
          <pc:sldMk cId="0" sldId="257"/>
        </pc:sldMkLst>
        <pc:spChg chg="mod">
          <ac:chgData name="McCain, John" userId="6f4e2e56-6fe9-4962-a741-167398107900" providerId="ADAL" clId="{5DFACDB6-F192-45B0-AEB0-645741B5D9D0}" dt="2024-04-05T18:18:41.235" v="688" actId="13926"/>
          <ac:spMkLst>
            <pc:docMk/>
            <pc:sldMk cId="0" sldId="257"/>
            <ac:spMk id="7171" creationId="{ABA263E1-F23A-4BB5-B5F0-B5C893443B22}"/>
          </ac:spMkLst>
        </pc:spChg>
      </pc:sldChg>
      <pc:sldChg chg="modSp mod">
        <pc:chgData name="McCain, John" userId="6f4e2e56-6fe9-4962-a741-167398107900" providerId="ADAL" clId="{5DFACDB6-F192-45B0-AEB0-645741B5D9D0}" dt="2024-04-05T19:11:41.980" v="1913" actId="20577"/>
        <pc:sldMkLst>
          <pc:docMk/>
          <pc:sldMk cId="0" sldId="258"/>
        </pc:sldMkLst>
        <pc:spChg chg="mod">
          <ac:chgData name="McCain, John" userId="6f4e2e56-6fe9-4962-a741-167398107900" providerId="ADAL" clId="{5DFACDB6-F192-45B0-AEB0-645741B5D9D0}" dt="2024-04-05T19:11:41.980" v="1913" actId="20577"/>
          <ac:spMkLst>
            <pc:docMk/>
            <pc:sldMk cId="0" sldId="258"/>
            <ac:spMk id="8194" creationId="{45CB657A-AA08-4C77-90CB-E4A559E6F1C0}"/>
          </ac:spMkLst>
        </pc:spChg>
      </pc:sldChg>
      <pc:sldChg chg="modSp mod modNotesTx">
        <pc:chgData name="McCain, John" userId="6f4e2e56-6fe9-4962-a741-167398107900" providerId="ADAL" clId="{5DFACDB6-F192-45B0-AEB0-645741B5D9D0}" dt="2024-04-09T18:40:27.682" v="4375" actId="20577"/>
        <pc:sldMkLst>
          <pc:docMk/>
          <pc:sldMk cId="3185235897" sldId="259"/>
        </pc:sldMkLst>
        <pc:spChg chg="mod">
          <ac:chgData name="McCain, John" userId="6f4e2e56-6fe9-4962-a741-167398107900" providerId="ADAL" clId="{5DFACDB6-F192-45B0-AEB0-645741B5D9D0}" dt="2024-04-09T18:40:19.643" v="4333" actId="13926"/>
          <ac:spMkLst>
            <pc:docMk/>
            <pc:sldMk cId="3185235897" sldId="259"/>
            <ac:spMk id="6" creationId="{26A90836-3B5E-8488-45BA-4491C7E26AB0}"/>
          </ac:spMkLst>
        </pc:spChg>
        <pc:spChg chg="mod">
          <ac:chgData name="McCain, John" userId="6f4e2e56-6fe9-4962-a741-167398107900" providerId="ADAL" clId="{5DFACDB6-F192-45B0-AEB0-645741B5D9D0}" dt="2024-04-05T19:57:00.212" v="4284" actId="1076"/>
          <ac:spMkLst>
            <pc:docMk/>
            <pc:sldMk cId="3185235897" sldId="259"/>
            <ac:spMk id="8" creationId="{9649443F-5E61-4A8B-A43C-B0E2F25F7DCE}"/>
          </ac:spMkLst>
        </pc:spChg>
        <pc:spChg chg="mod">
          <ac:chgData name="McCain, John" userId="6f4e2e56-6fe9-4962-a741-167398107900" providerId="ADAL" clId="{5DFACDB6-F192-45B0-AEB0-645741B5D9D0}" dt="2024-04-05T19:56:32.774" v="4282" actId="20577"/>
          <ac:spMkLst>
            <pc:docMk/>
            <pc:sldMk cId="3185235897" sldId="259"/>
            <ac:spMk id="9" creationId="{B9870D11-52A8-49F2-BDCA-BCF05BABEEAF}"/>
          </ac:spMkLst>
        </pc:spChg>
      </pc:sldChg>
      <pc:sldChg chg="modSp mod">
        <pc:chgData name="McCain, John" userId="6f4e2e56-6fe9-4962-a741-167398107900" providerId="ADAL" clId="{5DFACDB6-F192-45B0-AEB0-645741B5D9D0}" dt="2024-04-10T17:46:16.291" v="4847" actId="20577"/>
        <pc:sldMkLst>
          <pc:docMk/>
          <pc:sldMk cId="1677355333" sldId="261"/>
        </pc:sldMkLst>
        <pc:spChg chg="mod">
          <ac:chgData name="McCain, John" userId="6f4e2e56-6fe9-4962-a741-167398107900" providerId="ADAL" clId="{5DFACDB6-F192-45B0-AEB0-645741B5D9D0}" dt="2024-04-05T19:54:52.540" v="4243" actId="20577"/>
          <ac:spMkLst>
            <pc:docMk/>
            <pc:sldMk cId="1677355333" sldId="261"/>
            <ac:spMk id="2" creationId="{3135C759-D5D2-44FC-9499-95DE169B8753}"/>
          </ac:spMkLst>
        </pc:spChg>
        <pc:spChg chg="mod">
          <ac:chgData name="McCain, John" userId="6f4e2e56-6fe9-4962-a741-167398107900" providerId="ADAL" clId="{5DFACDB6-F192-45B0-AEB0-645741B5D9D0}" dt="2024-04-10T17:46:16.291" v="4847" actId="20577"/>
          <ac:spMkLst>
            <pc:docMk/>
            <pc:sldMk cId="1677355333" sldId="261"/>
            <ac:spMk id="3" creationId="{06DB2FD9-FC16-4D9D-B417-F8F58B3FA5D7}"/>
          </ac:spMkLst>
        </pc:spChg>
      </pc:sldChg>
      <pc:sldChg chg="modSp mod modNotesTx">
        <pc:chgData name="McCain, John" userId="6f4e2e56-6fe9-4962-a741-167398107900" providerId="ADAL" clId="{5DFACDB6-F192-45B0-AEB0-645741B5D9D0}" dt="2024-04-05T18:41:06.741" v="1245" actId="20577"/>
        <pc:sldMkLst>
          <pc:docMk/>
          <pc:sldMk cId="3731231354" sldId="265"/>
        </pc:sldMkLst>
        <pc:spChg chg="mod">
          <ac:chgData name="McCain, John" userId="6f4e2e56-6fe9-4962-a741-167398107900" providerId="ADAL" clId="{5DFACDB6-F192-45B0-AEB0-645741B5D9D0}" dt="2024-04-05T18:41:06.741" v="1245" actId="20577"/>
          <ac:spMkLst>
            <pc:docMk/>
            <pc:sldMk cId="3731231354" sldId="265"/>
            <ac:spMk id="3" creationId="{127F99F8-6A01-495F-B8D9-8832B074702C}"/>
          </ac:spMkLst>
        </pc:spChg>
      </pc:sldChg>
      <pc:sldChg chg="modSp mod modNotesTx">
        <pc:chgData name="McCain, John" userId="6f4e2e56-6fe9-4962-a741-167398107900" providerId="ADAL" clId="{5DFACDB6-F192-45B0-AEB0-645741B5D9D0}" dt="2024-04-10T17:24:21.079" v="4390" actId="20577"/>
        <pc:sldMkLst>
          <pc:docMk/>
          <pc:sldMk cId="2102898663" sldId="267"/>
        </pc:sldMkLst>
        <pc:spChg chg="mod">
          <ac:chgData name="McCain, John" userId="6f4e2e56-6fe9-4962-a741-167398107900" providerId="ADAL" clId="{5DFACDB6-F192-45B0-AEB0-645741B5D9D0}" dt="2024-04-10T17:24:21.079" v="4390" actId="20577"/>
          <ac:spMkLst>
            <pc:docMk/>
            <pc:sldMk cId="2102898663" sldId="267"/>
            <ac:spMk id="3" creationId="{40C67FB3-8600-4C67-9204-E011CE08FF90}"/>
          </ac:spMkLst>
        </pc:spChg>
      </pc:sldChg>
      <pc:sldChg chg="modSp mod modNotesTx">
        <pc:chgData name="McCain, John" userId="6f4e2e56-6fe9-4962-a741-167398107900" providerId="ADAL" clId="{5DFACDB6-F192-45B0-AEB0-645741B5D9D0}" dt="2024-04-05T18:55:11.603" v="1429" actId="20577"/>
        <pc:sldMkLst>
          <pc:docMk/>
          <pc:sldMk cId="3503678210" sldId="268"/>
        </pc:sldMkLst>
        <pc:spChg chg="mod">
          <ac:chgData name="McCain, John" userId="6f4e2e56-6fe9-4962-a741-167398107900" providerId="ADAL" clId="{5DFACDB6-F192-45B0-AEB0-645741B5D9D0}" dt="2024-04-05T18:44:36.473" v="1349" actId="6549"/>
          <ac:spMkLst>
            <pc:docMk/>
            <pc:sldMk cId="3503678210" sldId="268"/>
            <ac:spMk id="3" creationId="{056AF869-DC13-4EF1-BA8E-DD29083DDDDC}"/>
          </ac:spMkLst>
        </pc:spChg>
      </pc:sldChg>
      <pc:sldChg chg="modSp mod">
        <pc:chgData name="McCain, John" userId="6f4e2e56-6fe9-4962-a741-167398107900" providerId="ADAL" clId="{5DFACDB6-F192-45B0-AEB0-645741B5D9D0}" dt="2024-04-05T19:13:36.186" v="1964" actId="20577"/>
        <pc:sldMkLst>
          <pc:docMk/>
          <pc:sldMk cId="3808303128" sldId="269"/>
        </pc:sldMkLst>
        <pc:spChg chg="mod">
          <ac:chgData name="McCain, John" userId="6f4e2e56-6fe9-4962-a741-167398107900" providerId="ADAL" clId="{5DFACDB6-F192-45B0-AEB0-645741B5D9D0}" dt="2024-04-05T19:13:36.186" v="1964" actId="20577"/>
          <ac:spMkLst>
            <pc:docMk/>
            <pc:sldMk cId="3808303128" sldId="269"/>
            <ac:spMk id="3" creationId="{ABAF2644-5102-4B1E-A17A-B93F7C2AF07B}"/>
          </ac:spMkLst>
        </pc:spChg>
        <pc:spChg chg="mod">
          <ac:chgData name="McCain, John" userId="6f4e2e56-6fe9-4962-a741-167398107900" providerId="ADAL" clId="{5DFACDB6-F192-45B0-AEB0-645741B5D9D0}" dt="2024-04-05T19:13:05.104" v="1961" actId="1076"/>
          <ac:spMkLst>
            <pc:docMk/>
            <pc:sldMk cId="3808303128" sldId="269"/>
            <ac:spMk id="4" creationId="{ADF378DB-A1E3-110D-7E59-6835A1DAE79B}"/>
          </ac:spMkLst>
        </pc:spChg>
      </pc:sldChg>
      <pc:sldChg chg="delSp modSp mod delAnim">
        <pc:chgData name="McCain, John" userId="6f4e2e56-6fe9-4962-a741-167398107900" providerId="ADAL" clId="{5DFACDB6-F192-45B0-AEB0-645741B5D9D0}" dt="2024-04-09T18:38:56.111" v="4298" actId="478"/>
        <pc:sldMkLst>
          <pc:docMk/>
          <pc:sldMk cId="2716160424" sldId="274"/>
        </pc:sldMkLst>
        <pc:spChg chg="mod">
          <ac:chgData name="McCain, John" userId="6f4e2e56-6fe9-4962-a741-167398107900" providerId="ADAL" clId="{5DFACDB6-F192-45B0-AEB0-645741B5D9D0}" dt="2024-04-09T18:38:47.925" v="4297" actId="20577"/>
          <ac:spMkLst>
            <pc:docMk/>
            <pc:sldMk cId="2716160424" sldId="274"/>
            <ac:spMk id="3" creationId="{E790DD07-BD4C-481D-B1D4-C6C7967DC4BD}"/>
          </ac:spMkLst>
        </pc:spChg>
        <pc:picChg chg="del">
          <ac:chgData name="McCain, John" userId="6f4e2e56-6fe9-4962-a741-167398107900" providerId="ADAL" clId="{5DFACDB6-F192-45B0-AEB0-645741B5D9D0}" dt="2024-04-09T18:38:56.111" v="4298" actId="478"/>
          <ac:picMkLst>
            <pc:docMk/>
            <pc:sldMk cId="2716160424" sldId="274"/>
            <ac:picMk id="5" creationId="{F70708C3-F3F6-D1DB-4075-9325F95A5341}"/>
          </ac:picMkLst>
        </pc:picChg>
      </pc:sldChg>
      <pc:sldChg chg="modSp mod modNotesTx">
        <pc:chgData name="McCain, John" userId="6f4e2e56-6fe9-4962-a741-167398107900" providerId="ADAL" clId="{5DFACDB6-F192-45B0-AEB0-645741B5D9D0}" dt="2024-04-10T17:27:31.480" v="4429" actId="20577"/>
        <pc:sldMkLst>
          <pc:docMk/>
          <pc:sldMk cId="4197601083" sldId="275"/>
        </pc:sldMkLst>
        <pc:spChg chg="mod">
          <ac:chgData name="McCain, John" userId="6f4e2e56-6fe9-4962-a741-167398107900" providerId="ADAL" clId="{5DFACDB6-F192-45B0-AEB0-645741B5D9D0}" dt="2024-04-10T17:27:31.480" v="4429" actId="20577"/>
          <ac:spMkLst>
            <pc:docMk/>
            <pc:sldMk cId="4197601083" sldId="275"/>
            <ac:spMk id="3" creationId="{B91199E9-DFBB-4AE6-8F54-C7F2D9D905A5}"/>
          </ac:spMkLst>
        </pc:spChg>
      </pc:sldChg>
      <pc:sldChg chg="addSp delSp modSp mod ord">
        <pc:chgData name="McCain, John" userId="6f4e2e56-6fe9-4962-a741-167398107900" providerId="ADAL" clId="{5DFACDB6-F192-45B0-AEB0-645741B5D9D0}" dt="2024-04-09T18:39:13.053" v="4300"/>
        <pc:sldMkLst>
          <pc:docMk/>
          <pc:sldMk cId="1190541193" sldId="289"/>
        </pc:sldMkLst>
        <pc:spChg chg="add mod">
          <ac:chgData name="McCain, John" userId="6f4e2e56-6fe9-4962-a741-167398107900" providerId="ADAL" clId="{5DFACDB6-F192-45B0-AEB0-645741B5D9D0}" dt="2024-03-29T15:28:09.820" v="124" actId="1076"/>
          <ac:spMkLst>
            <pc:docMk/>
            <pc:sldMk cId="1190541193" sldId="289"/>
            <ac:spMk id="2" creationId="{4437383F-FC0D-1FC2-ECE0-FDE455DC198A}"/>
          </ac:spMkLst>
        </pc:spChg>
        <pc:spChg chg="del mod">
          <ac:chgData name="McCain, John" userId="6f4e2e56-6fe9-4962-a741-167398107900" providerId="ADAL" clId="{5DFACDB6-F192-45B0-AEB0-645741B5D9D0}" dt="2024-04-05T19:16:05.015" v="1979" actId="21"/>
          <ac:spMkLst>
            <pc:docMk/>
            <pc:sldMk cId="1190541193" sldId="289"/>
            <ac:spMk id="3" creationId="{4437383F-FC0D-1FC2-ECE0-FDE455DC198A}"/>
          </ac:spMkLst>
        </pc:spChg>
        <pc:spChg chg="mod">
          <ac:chgData name="McCain, John" userId="6f4e2e56-6fe9-4962-a741-167398107900" providerId="ADAL" clId="{5DFACDB6-F192-45B0-AEB0-645741B5D9D0}" dt="2024-04-05T19:16:08.607" v="1980" actId="6549"/>
          <ac:spMkLst>
            <pc:docMk/>
            <pc:sldMk cId="1190541193" sldId="289"/>
            <ac:spMk id="5" creationId="{9FA8CC82-9BAB-492E-9A9C-6DE6906FD7B2}"/>
          </ac:spMkLst>
        </pc:spChg>
      </pc:sldChg>
      <pc:sldChg chg="modSp mod">
        <pc:chgData name="McCain, John" userId="6f4e2e56-6fe9-4962-a741-167398107900" providerId="ADAL" clId="{5DFACDB6-F192-45B0-AEB0-645741B5D9D0}" dt="2024-04-10T17:27:21.441" v="4427" actId="20577"/>
        <pc:sldMkLst>
          <pc:docMk/>
          <pc:sldMk cId="2030416764" sldId="290"/>
        </pc:sldMkLst>
        <pc:spChg chg="mod">
          <ac:chgData name="McCain, John" userId="6f4e2e56-6fe9-4962-a741-167398107900" providerId="ADAL" clId="{5DFACDB6-F192-45B0-AEB0-645741B5D9D0}" dt="2024-04-10T17:27:21.441" v="4427" actId="20577"/>
          <ac:spMkLst>
            <pc:docMk/>
            <pc:sldMk cId="2030416764" sldId="290"/>
            <ac:spMk id="5" creationId="{F93F9556-65AF-4FF3-9A29-21FD9C8EE87E}"/>
          </ac:spMkLst>
        </pc:spChg>
      </pc:sldChg>
      <pc:sldChg chg="modSp mod">
        <pc:chgData name="McCain, John" userId="6f4e2e56-6fe9-4962-a741-167398107900" providerId="ADAL" clId="{5DFACDB6-F192-45B0-AEB0-645741B5D9D0}" dt="2024-03-29T15:26:40.766" v="1" actId="20577"/>
        <pc:sldMkLst>
          <pc:docMk/>
          <pc:sldMk cId="3478224673" sldId="291"/>
        </pc:sldMkLst>
        <pc:spChg chg="mod">
          <ac:chgData name="McCain, John" userId="6f4e2e56-6fe9-4962-a741-167398107900" providerId="ADAL" clId="{5DFACDB6-F192-45B0-AEB0-645741B5D9D0}" dt="2024-03-29T15:26:40.766" v="1" actId="20577"/>
          <ac:spMkLst>
            <pc:docMk/>
            <pc:sldMk cId="3478224673" sldId="291"/>
            <ac:spMk id="5" creationId="{9FA8CC82-9BAB-492E-9A9C-6DE6906FD7B2}"/>
          </ac:spMkLst>
        </pc:spChg>
      </pc:sldChg>
      <pc:sldChg chg="addSp delSp modSp mod ord">
        <pc:chgData name="McCain, John" userId="6f4e2e56-6fe9-4962-a741-167398107900" providerId="ADAL" clId="{5DFACDB6-F192-45B0-AEB0-645741B5D9D0}" dt="2024-04-05T19:00:50.632" v="1489" actId="1076"/>
        <pc:sldMkLst>
          <pc:docMk/>
          <pc:sldMk cId="1488392971" sldId="292"/>
        </pc:sldMkLst>
        <pc:spChg chg="del">
          <ac:chgData name="McCain, John" userId="6f4e2e56-6fe9-4962-a741-167398107900" providerId="ADAL" clId="{5DFACDB6-F192-45B0-AEB0-645741B5D9D0}" dt="2024-04-05T19:00:43.903" v="1488" actId="478"/>
          <ac:spMkLst>
            <pc:docMk/>
            <pc:sldMk cId="1488392971" sldId="292"/>
            <ac:spMk id="2" creationId="{4A8282EA-D0C9-2729-178E-08F784330B37}"/>
          </ac:spMkLst>
        </pc:spChg>
        <pc:spChg chg="del mod">
          <ac:chgData name="McCain, John" userId="6f4e2e56-6fe9-4962-a741-167398107900" providerId="ADAL" clId="{5DFACDB6-F192-45B0-AEB0-645741B5D9D0}" dt="2024-04-05T19:00:31.812" v="1484" actId="478"/>
          <ac:spMkLst>
            <pc:docMk/>
            <pc:sldMk cId="1488392971" sldId="292"/>
            <ac:spMk id="3" creationId="{F07851EA-8DD8-E1D5-3907-772F4DE6C2C6}"/>
          </ac:spMkLst>
        </pc:spChg>
        <pc:spChg chg="add del">
          <ac:chgData name="McCain, John" userId="6f4e2e56-6fe9-4962-a741-167398107900" providerId="ADAL" clId="{5DFACDB6-F192-45B0-AEB0-645741B5D9D0}" dt="2024-04-05T18:59:53.103" v="1472" actId="478"/>
          <ac:spMkLst>
            <pc:docMk/>
            <pc:sldMk cId="1488392971" sldId="292"/>
            <ac:spMk id="8" creationId="{7C8D7613-A97C-43E2-BB0B-347D2E81ABBC}"/>
          </ac:spMkLst>
        </pc:spChg>
        <pc:spChg chg="del">
          <ac:chgData name="McCain, John" userId="6f4e2e56-6fe9-4962-a741-167398107900" providerId="ADAL" clId="{5DFACDB6-F192-45B0-AEB0-645741B5D9D0}" dt="2024-04-05T18:59:56.594" v="1473" actId="478"/>
          <ac:spMkLst>
            <pc:docMk/>
            <pc:sldMk cId="1488392971" sldId="292"/>
            <ac:spMk id="11" creationId="{14BB4AD6-2B68-4F6B-B696-33E8DE0C54AF}"/>
          </ac:spMkLst>
        </pc:spChg>
        <pc:spChg chg="del">
          <ac:chgData name="McCain, John" userId="6f4e2e56-6fe9-4962-a741-167398107900" providerId="ADAL" clId="{5DFACDB6-F192-45B0-AEB0-645741B5D9D0}" dt="2024-04-05T19:00:38.802" v="1487" actId="478"/>
          <ac:spMkLst>
            <pc:docMk/>
            <pc:sldMk cId="1488392971" sldId="292"/>
            <ac:spMk id="14" creationId="{B0217A37-A5D2-CFD3-850E-841FB081E2AF}"/>
          </ac:spMkLst>
        </pc:spChg>
        <pc:spChg chg="del mod">
          <ac:chgData name="McCain, John" userId="6f4e2e56-6fe9-4962-a741-167398107900" providerId="ADAL" clId="{5DFACDB6-F192-45B0-AEB0-645741B5D9D0}" dt="2024-04-05T19:00:36.407" v="1486" actId="478"/>
          <ac:spMkLst>
            <pc:docMk/>
            <pc:sldMk cId="1488392971" sldId="292"/>
            <ac:spMk id="16" creationId="{9DCCAA7A-4497-1A3A-68AA-2E1238F71146}"/>
          </ac:spMkLst>
        </pc:spChg>
        <pc:spChg chg="del mod">
          <ac:chgData name="McCain, John" userId="6f4e2e56-6fe9-4962-a741-167398107900" providerId="ADAL" clId="{5DFACDB6-F192-45B0-AEB0-645741B5D9D0}" dt="2024-04-05T19:00:21.241" v="1481" actId="478"/>
          <ac:spMkLst>
            <pc:docMk/>
            <pc:sldMk cId="1488392971" sldId="292"/>
            <ac:spMk id="18" creationId="{0F6DF704-538F-3476-8774-D3E4A481D369}"/>
          </ac:spMkLst>
        </pc:spChg>
        <pc:spChg chg="del">
          <ac:chgData name="McCain, John" userId="6f4e2e56-6fe9-4962-a741-167398107900" providerId="ADAL" clId="{5DFACDB6-F192-45B0-AEB0-645741B5D9D0}" dt="2024-04-05T19:00:00.071" v="1474" actId="478"/>
          <ac:spMkLst>
            <pc:docMk/>
            <pc:sldMk cId="1488392971" sldId="292"/>
            <ac:spMk id="23" creationId="{11E341CE-C832-9C5E-E05B-15EA8599EF66}"/>
          </ac:spMkLst>
        </pc:spChg>
        <pc:picChg chg="mod">
          <ac:chgData name="McCain, John" userId="6f4e2e56-6fe9-4962-a741-167398107900" providerId="ADAL" clId="{5DFACDB6-F192-45B0-AEB0-645741B5D9D0}" dt="2024-04-05T19:00:50.632" v="1489" actId="1076"/>
          <ac:picMkLst>
            <pc:docMk/>
            <pc:sldMk cId="1488392971" sldId="292"/>
            <ac:picMk id="7" creationId="{50ECC5C6-3B64-482C-B519-EDCB7BF0F328}"/>
          </ac:picMkLst>
        </pc:picChg>
        <pc:cxnChg chg="del">
          <ac:chgData name="McCain, John" userId="6f4e2e56-6fe9-4962-a741-167398107900" providerId="ADAL" clId="{5DFACDB6-F192-45B0-AEB0-645741B5D9D0}" dt="2024-04-05T19:00:15.399" v="1479" actId="478"/>
          <ac:cxnSpMkLst>
            <pc:docMk/>
            <pc:sldMk cId="1488392971" sldId="292"/>
            <ac:cxnSpMk id="9" creationId="{E95FEE01-FA9E-A632-54CD-C58CEE8C6355}"/>
          </ac:cxnSpMkLst>
        </pc:cxnChg>
        <pc:cxnChg chg="del">
          <ac:chgData name="McCain, John" userId="6f4e2e56-6fe9-4962-a741-167398107900" providerId="ADAL" clId="{5DFACDB6-F192-45B0-AEB0-645741B5D9D0}" dt="2024-04-05T19:00:03" v="1475" actId="478"/>
          <ac:cxnSpMkLst>
            <pc:docMk/>
            <pc:sldMk cId="1488392971" sldId="292"/>
            <ac:cxnSpMk id="10" creationId="{0F5539B3-D656-4C8F-96EA-B3E7EED85622}"/>
          </ac:cxnSpMkLst>
        </pc:cxnChg>
        <pc:cxnChg chg="del">
          <ac:chgData name="McCain, John" userId="6f4e2e56-6fe9-4962-a741-167398107900" providerId="ADAL" clId="{5DFACDB6-F192-45B0-AEB0-645741B5D9D0}" dt="2024-04-05T19:00:05.728" v="1476" actId="478"/>
          <ac:cxnSpMkLst>
            <pc:docMk/>
            <pc:sldMk cId="1488392971" sldId="292"/>
            <ac:cxnSpMk id="13" creationId="{365E83FD-F044-4B9C-B83D-7F184712944A}"/>
          </ac:cxnSpMkLst>
        </pc:cxnChg>
        <pc:cxnChg chg="del">
          <ac:chgData name="McCain, John" userId="6f4e2e56-6fe9-4962-a741-167398107900" providerId="ADAL" clId="{5DFACDB6-F192-45B0-AEB0-645741B5D9D0}" dt="2024-04-05T19:00:08.960" v="1477" actId="478"/>
          <ac:cxnSpMkLst>
            <pc:docMk/>
            <pc:sldMk cId="1488392971" sldId="292"/>
            <ac:cxnSpMk id="21" creationId="{B9300A75-411C-C46D-C939-14B48CADFFFE}"/>
          </ac:cxnSpMkLst>
        </pc:cxnChg>
      </pc:sldChg>
      <pc:sldChg chg="mod ord modShow">
        <pc:chgData name="McCain, John" userId="6f4e2e56-6fe9-4962-a741-167398107900" providerId="ADAL" clId="{5DFACDB6-F192-45B0-AEB0-645741B5D9D0}" dt="2024-04-10T17:27:54.404" v="4430" actId="729"/>
        <pc:sldMkLst>
          <pc:docMk/>
          <pc:sldMk cId="3544487278" sldId="294"/>
        </pc:sldMkLst>
      </pc:sldChg>
      <pc:sldChg chg="modSp mod">
        <pc:chgData name="McCain, John" userId="6f4e2e56-6fe9-4962-a741-167398107900" providerId="ADAL" clId="{5DFACDB6-F192-45B0-AEB0-645741B5D9D0}" dt="2024-04-09T18:41:01.243" v="4381" actId="13926"/>
        <pc:sldMkLst>
          <pc:docMk/>
          <pc:sldMk cId="2080056181" sldId="297"/>
        </pc:sldMkLst>
        <pc:spChg chg="mod">
          <ac:chgData name="McCain, John" userId="6f4e2e56-6fe9-4962-a741-167398107900" providerId="ADAL" clId="{5DFACDB6-F192-45B0-AEB0-645741B5D9D0}" dt="2024-04-09T18:41:01.243" v="4381" actId="13926"/>
          <ac:spMkLst>
            <pc:docMk/>
            <pc:sldMk cId="2080056181" sldId="297"/>
            <ac:spMk id="5" creationId="{159CB84F-B1C3-4B18-AA16-32748662B852}"/>
          </ac:spMkLst>
        </pc:spChg>
      </pc:sldChg>
      <pc:sldChg chg="addSp delSp modSp add mod modClrScheme chgLayout">
        <pc:chgData name="McCain, John" userId="6f4e2e56-6fe9-4962-a741-167398107900" providerId="ADAL" clId="{5DFACDB6-F192-45B0-AEB0-645741B5D9D0}" dt="2024-04-10T17:45:53.643" v="4829" actId="207"/>
        <pc:sldMkLst>
          <pc:docMk/>
          <pc:sldMk cId="3705837957" sldId="298"/>
        </pc:sldMkLst>
        <pc:spChg chg="add del mod ord">
          <ac:chgData name="McCain, John" userId="6f4e2e56-6fe9-4962-a741-167398107900" providerId="ADAL" clId="{5DFACDB6-F192-45B0-AEB0-645741B5D9D0}" dt="2024-04-10T17:37:37.246" v="4434" actId="478"/>
          <ac:spMkLst>
            <pc:docMk/>
            <pc:sldMk cId="3705837957" sldId="298"/>
            <ac:spMk id="2" creationId="{4DC13ECE-B61B-9BB2-EDD7-C2994E5B3988}"/>
          </ac:spMkLst>
        </pc:spChg>
        <pc:spChg chg="mod">
          <ac:chgData name="McCain, John" userId="6f4e2e56-6fe9-4962-a741-167398107900" providerId="ADAL" clId="{5DFACDB6-F192-45B0-AEB0-645741B5D9D0}" dt="2024-04-10T17:45:53.643" v="4829" actId="207"/>
          <ac:spMkLst>
            <pc:docMk/>
            <pc:sldMk cId="3705837957" sldId="298"/>
            <ac:spMk id="5" creationId="{F6A53272-8541-4C25-A538-7639F2B446B1}"/>
          </ac:spMkLst>
        </pc:spChg>
        <pc:spChg chg="mod ord">
          <ac:chgData name="McCain, John" userId="6f4e2e56-6fe9-4962-a741-167398107900" providerId="ADAL" clId="{5DFACDB6-F192-45B0-AEB0-645741B5D9D0}" dt="2024-04-10T17:37:30.862" v="4433" actId="700"/>
          <ac:spMkLst>
            <pc:docMk/>
            <pc:sldMk cId="3705837957" sldId="298"/>
            <ac:spMk id="6" creationId="{E91EA5B7-FE11-432C-A6CC-6D8D03F26140}"/>
          </ac:spMkLst>
        </pc:spChg>
      </pc:sldChg>
      <pc:sldChg chg="modNotesTx">
        <pc:chgData name="McCain, John" userId="6f4e2e56-6fe9-4962-a741-167398107900" providerId="ADAL" clId="{5DFACDB6-F192-45B0-AEB0-645741B5D9D0}" dt="2024-04-05T18:42:12.640" v="1307" actId="20577"/>
        <pc:sldMkLst>
          <pc:docMk/>
          <pc:sldMk cId="2930303478" sldId="299"/>
        </pc:sldMkLst>
      </pc:sldChg>
      <pc:sldChg chg="delSp modSp mod delAnim">
        <pc:chgData name="McCain, John" userId="6f4e2e56-6fe9-4962-a741-167398107900" providerId="ADAL" clId="{5DFACDB6-F192-45B0-AEB0-645741B5D9D0}" dt="2024-04-10T17:27:01.313" v="4419" actId="20577"/>
        <pc:sldMkLst>
          <pc:docMk/>
          <pc:sldMk cId="3663001616" sldId="301"/>
        </pc:sldMkLst>
        <pc:spChg chg="mod">
          <ac:chgData name="McCain, John" userId="6f4e2e56-6fe9-4962-a741-167398107900" providerId="ADAL" clId="{5DFACDB6-F192-45B0-AEB0-645741B5D9D0}" dt="2024-04-10T17:27:01.313" v="4419" actId="20577"/>
          <ac:spMkLst>
            <pc:docMk/>
            <pc:sldMk cId="3663001616" sldId="301"/>
            <ac:spMk id="3" creationId="{90004EBF-6871-CB39-4814-624122FFE834}"/>
          </ac:spMkLst>
        </pc:spChg>
        <pc:spChg chg="del topLvl">
          <ac:chgData name="McCain, John" userId="6f4e2e56-6fe9-4962-a741-167398107900" providerId="ADAL" clId="{5DFACDB6-F192-45B0-AEB0-645741B5D9D0}" dt="2024-04-05T19:14:01.933" v="1966" actId="21"/>
          <ac:spMkLst>
            <pc:docMk/>
            <pc:sldMk cId="3663001616" sldId="301"/>
            <ac:spMk id="6" creationId="{C0E463A1-2701-30E9-ABF9-5795C30B6136}"/>
          </ac:spMkLst>
        </pc:spChg>
        <pc:grpChg chg="del">
          <ac:chgData name="McCain, John" userId="6f4e2e56-6fe9-4962-a741-167398107900" providerId="ADAL" clId="{5DFACDB6-F192-45B0-AEB0-645741B5D9D0}" dt="2024-04-05T19:14:01.933" v="1966" actId="21"/>
          <ac:grpSpMkLst>
            <pc:docMk/>
            <pc:sldMk cId="3663001616" sldId="301"/>
            <ac:grpSpMk id="7" creationId="{D89E5546-2C55-D598-7341-E5CB60073402}"/>
          </ac:grpSpMkLst>
        </pc:grpChg>
        <pc:picChg chg="del topLvl">
          <ac:chgData name="McCain, John" userId="6f4e2e56-6fe9-4962-a741-167398107900" providerId="ADAL" clId="{5DFACDB6-F192-45B0-AEB0-645741B5D9D0}" dt="2024-04-05T19:14:15.546" v="1969" actId="21"/>
          <ac:picMkLst>
            <pc:docMk/>
            <pc:sldMk cId="3663001616" sldId="301"/>
            <ac:picMk id="5" creationId="{B761DDAA-1222-92C1-613F-66BEF99ABA5C}"/>
          </ac:picMkLst>
        </pc:picChg>
      </pc:sldChg>
      <pc:sldChg chg="modSp mod">
        <pc:chgData name="McCain, John" userId="6f4e2e56-6fe9-4962-a741-167398107900" providerId="ADAL" clId="{5DFACDB6-F192-45B0-AEB0-645741B5D9D0}" dt="2024-04-05T19:20:37.974" v="2054" actId="1076"/>
        <pc:sldMkLst>
          <pc:docMk/>
          <pc:sldMk cId="2683508410" sldId="303"/>
        </pc:sldMkLst>
        <pc:spChg chg="mod">
          <ac:chgData name="McCain, John" userId="6f4e2e56-6fe9-4962-a741-167398107900" providerId="ADAL" clId="{5DFACDB6-F192-45B0-AEB0-645741B5D9D0}" dt="2024-04-05T19:20:37.974" v="2054" actId="1076"/>
          <ac:spMkLst>
            <pc:docMk/>
            <pc:sldMk cId="2683508410" sldId="303"/>
            <ac:spMk id="9" creationId="{4739088D-E00C-D7AB-A002-1DA10574814F}"/>
          </ac:spMkLst>
        </pc:spChg>
      </pc:sldChg>
      <pc:sldChg chg="addSp modSp new mod ord modClrScheme chgLayout">
        <pc:chgData name="McCain, John" userId="6f4e2e56-6fe9-4962-a741-167398107900" providerId="ADAL" clId="{5DFACDB6-F192-45B0-AEB0-645741B5D9D0}" dt="2024-03-29T15:39:55.792" v="663"/>
        <pc:sldMkLst>
          <pc:docMk/>
          <pc:sldMk cId="4202167007" sldId="304"/>
        </pc:sldMkLst>
        <pc:spChg chg="add mod">
          <ac:chgData name="McCain, John" userId="6f4e2e56-6fe9-4962-a741-167398107900" providerId="ADAL" clId="{5DFACDB6-F192-45B0-AEB0-645741B5D9D0}" dt="2024-03-29T15:29:45.844" v="157" actId="20577"/>
          <ac:spMkLst>
            <pc:docMk/>
            <pc:sldMk cId="4202167007" sldId="304"/>
            <ac:spMk id="2" creationId="{DDD966BF-EF59-8F6A-17C3-D4CE0249004F}"/>
          </ac:spMkLst>
        </pc:spChg>
        <pc:spChg chg="add mod">
          <ac:chgData name="McCain, John" userId="6f4e2e56-6fe9-4962-a741-167398107900" providerId="ADAL" clId="{5DFACDB6-F192-45B0-AEB0-645741B5D9D0}" dt="2024-03-29T15:32:54.645" v="563" actId="20577"/>
          <ac:spMkLst>
            <pc:docMk/>
            <pc:sldMk cId="4202167007" sldId="304"/>
            <ac:spMk id="3" creationId="{0220F209-670F-F8DE-FB8A-AC69A5E450C2}"/>
          </ac:spMkLst>
        </pc:spChg>
      </pc:sldChg>
      <pc:sldChg chg="addSp modSp mod modNotesTx">
        <pc:chgData name="McCain, John" userId="6f4e2e56-6fe9-4962-a741-167398107900" providerId="ADAL" clId="{5DFACDB6-F192-45B0-AEB0-645741B5D9D0}" dt="2024-04-10T17:26:02.148" v="4400" actId="14100"/>
        <pc:sldMkLst>
          <pc:docMk/>
          <pc:sldMk cId="4041913302" sldId="306"/>
        </pc:sldMkLst>
        <pc:spChg chg="mod">
          <ac:chgData name="McCain, John" userId="6f4e2e56-6fe9-4962-a741-167398107900" providerId="ADAL" clId="{5DFACDB6-F192-45B0-AEB0-645741B5D9D0}" dt="2024-04-05T19:53:40.456" v="4242" actId="20577"/>
          <ac:spMkLst>
            <pc:docMk/>
            <pc:sldMk cId="4041913302" sldId="306"/>
            <ac:spMk id="2" creationId="{2C8BAE7E-3E49-8CC3-8F2B-B38FF4B19785}"/>
          </ac:spMkLst>
        </pc:spChg>
        <pc:spChg chg="mod">
          <ac:chgData name="McCain, John" userId="6f4e2e56-6fe9-4962-a741-167398107900" providerId="ADAL" clId="{5DFACDB6-F192-45B0-AEB0-645741B5D9D0}" dt="2024-04-05T19:16:26.287" v="1982" actId="207"/>
          <ac:spMkLst>
            <pc:docMk/>
            <pc:sldMk cId="4041913302" sldId="306"/>
            <ac:spMk id="3" creationId="{44114BFC-C858-777B-2996-8A56C3290B56}"/>
          </ac:spMkLst>
        </pc:spChg>
        <pc:spChg chg="add mod">
          <ac:chgData name="McCain, John" userId="6f4e2e56-6fe9-4962-a741-167398107900" providerId="ADAL" clId="{5DFACDB6-F192-45B0-AEB0-645741B5D9D0}" dt="2024-04-10T17:26:02.148" v="4400" actId="14100"/>
          <ac:spMkLst>
            <pc:docMk/>
            <pc:sldMk cId="4041913302" sldId="306"/>
            <ac:spMk id="4" creationId="{4437383F-FC0D-1FC2-ECE0-FDE455DC198A}"/>
          </ac:spMkLst>
        </pc:spChg>
      </pc:sldChg>
      <pc:sldChg chg="modNotesTx">
        <pc:chgData name="McCain, John" userId="6f4e2e56-6fe9-4962-a741-167398107900" providerId="ADAL" clId="{5DFACDB6-F192-45B0-AEB0-645741B5D9D0}" dt="2024-04-05T19:19:36.177" v="2052" actId="20577"/>
        <pc:sldMkLst>
          <pc:docMk/>
          <pc:sldMk cId="909689191" sldId="307"/>
        </pc:sldMkLst>
      </pc:sldChg>
      <pc:sldChg chg="addSp delSp modSp new mod modClrScheme chgLayout modNotesTx">
        <pc:chgData name="McCain, John" userId="6f4e2e56-6fe9-4962-a741-167398107900" providerId="ADAL" clId="{5DFACDB6-F192-45B0-AEB0-645741B5D9D0}" dt="2024-04-05T18:38:46.238" v="1092" actId="20577"/>
        <pc:sldMkLst>
          <pc:docMk/>
          <pc:sldMk cId="1322930373" sldId="310"/>
        </pc:sldMkLst>
        <pc:spChg chg="del mod ord">
          <ac:chgData name="McCain, John" userId="6f4e2e56-6fe9-4962-a741-167398107900" providerId="ADAL" clId="{5DFACDB6-F192-45B0-AEB0-645741B5D9D0}" dt="2024-04-05T18:35:19.209" v="723" actId="700"/>
          <ac:spMkLst>
            <pc:docMk/>
            <pc:sldMk cId="1322930373" sldId="310"/>
            <ac:spMk id="2" creationId="{68440752-33B7-2837-16A6-7A2A9B9EA5DE}"/>
          </ac:spMkLst>
        </pc:spChg>
        <pc:spChg chg="del mod ord">
          <ac:chgData name="McCain, John" userId="6f4e2e56-6fe9-4962-a741-167398107900" providerId="ADAL" clId="{5DFACDB6-F192-45B0-AEB0-645741B5D9D0}" dt="2024-04-05T18:35:19.209" v="723" actId="700"/>
          <ac:spMkLst>
            <pc:docMk/>
            <pc:sldMk cId="1322930373" sldId="310"/>
            <ac:spMk id="3" creationId="{827424FD-AC37-5541-C13C-D7561E611777}"/>
          </ac:spMkLst>
        </pc:spChg>
        <pc:spChg chg="mod ord">
          <ac:chgData name="McCain, John" userId="6f4e2e56-6fe9-4962-a741-167398107900" providerId="ADAL" clId="{5DFACDB6-F192-45B0-AEB0-645741B5D9D0}" dt="2024-04-05T18:35:19.209" v="723" actId="700"/>
          <ac:spMkLst>
            <pc:docMk/>
            <pc:sldMk cId="1322930373" sldId="310"/>
            <ac:spMk id="4" creationId="{B19EBAA9-DD86-EC91-80EE-007A3D159270}"/>
          </ac:spMkLst>
        </pc:spChg>
        <pc:spChg chg="add mod ord">
          <ac:chgData name="McCain, John" userId="6f4e2e56-6fe9-4962-a741-167398107900" providerId="ADAL" clId="{5DFACDB6-F192-45B0-AEB0-645741B5D9D0}" dt="2024-04-05T18:35:27.201" v="746" actId="20577"/>
          <ac:spMkLst>
            <pc:docMk/>
            <pc:sldMk cId="1322930373" sldId="310"/>
            <ac:spMk id="5" creationId="{B684CC34-B11E-ED7E-D0D7-37D8E461FDF5}"/>
          </ac:spMkLst>
        </pc:spChg>
        <pc:spChg chg="add mod ord">
          <ac:chgData name="McCain, John" userId="6f4e2e56-6fe9-4962-a741-167398107900" providerId="ADAL" clId="{5DFACDB6-F192-45B0-AEB0-645741B5D9D0}" dt="2024-04-05T18:37:40.928" v="952" actId="20577"/>
          <ac:spMkLst>
            <pc:docMk/>
            <pc:sldMk cId="1322930373" sldId="310"/>
            <ac:spMk id="6" creationId="{FAEF3DBE-3F9B-FA32-2581-DD1CC56877C9}"/>
          </ac:spMkLst>
        </pc:spChg>
      </pc:sldChg>
      <pc:sldChg chg="add del mod modShow">
        <pc:chgData name="McCain, John" userId="6f4e2e56-6fe9-4962-a741-167398107900" providerId="ADAL" clId="{5DFACDB6-F192-45B0-AEB0-645741B5D9D0}" dt="2024-04-10T17:28:02.199" v="4431" actId="2696"/>
        <pc:sldMkLst>
          <pc:docMk/>
          <pc:sldMk cId="4192415058" sldId="311"/>
        </pc:sldMkLst>
      </pc:sldChg>
      <pc:sldChg chg="addSp delSp modSp new mod modClrScheme chgLayout">
        <pc:chgData name="McCain, John" userId="6f4e2e56-6fe9-4962-a741-167398107900" providerId="ADAL" clId="{5DFACDB6-F192-45B0-AEB0-645741B5D9D0}" dt="2024-04-05T19:21:16.256" v="2061" actId="1076"/>
        <pc:sldMkLst>
          <pc:docMk/>
          <pc:sldMk cId="1960068659" sldId="312"/>
        </pc:sldMkLst>
        <pc:spChg chg="del">
          <ac:chgData name="McCain, John" userId="6f4e2e56-6fe9-4962-a741-167398107900" providerId="ADAL" clId="{5DFACDB6-F192-45B0-AEB0-645741B5D9D0}" dt="2024-04-05T19:14:10.410" v="1967" actId="700"/>
          <ac:spMkLst>
            <pc:docMk/>
            <pc:sldMk cId="1960068659" sldId="312"/>
            <ac:spMk id="2" creationId="{3027E4CB-96FB-3D6A-ACAA-5754BD477ACD}"/>
          </ac:spMkLst>
        </pc:spChg>
        <pc:spChg chg="del">
          <ac:chgData name="McCain, John" userId="6f4e2e56-6fe9-4962-a741-167398107900" providerId="ADAL" clId="{5DFACDB6-F192-45B0-AEB0-645741B5D9D0}" dt="2024-04-05T19:14:10.410" v="1967" actId="700"/>
          <ac:spMkLst>
            <pc:docMk/>
            <pc:sldMk cId="1960068659" sldId="312"/>
            <ac:spMk id="3" creationId="{E46A0C8E-DD5E-1514-64D1-9DBC12F345A5}"/>
          </ac:spMkLst>
        </pc:spChg>
        <pc:spChg chg="del mod ord">
          <ac:chgData name="McCain, John" userId="6f4e2e56-6fe9-4962-a741-167398107900" providerId="ADAL" clId="{5DFACDB6-F192-45B0-AEB0-645741B5D9D0}" dt="2024-04-05T19:14:27.922" v="1972" actId="478"/>
          <ac:spMkLst>
            <pc:docMk/>
            <pc:sldMk cId="1960068659" sldId="312"/>
            <ac:spMk id="4" creationId="{0EFD4020-1086-B102-4211-0FAA971A57B5}"/>
          </ac:spMkLst>
        </pc:spChg>
        <pc:spChg chg="add mod">
          <ac:chgData name="McCain, John" userId="6f4e2e56-6fe9-4962-a741-167398107900" providerId="ADAL" clId="{5DFACDB6-F192-45B0-AEB0-645741B5D9D0}" dt="2024-04-05T19:21:16.256" v="2061" actId="1076"/>
          <ac:spMkLst>
            <pc:docMk/>
            <pc:sldMk cId="1960068659" sldId="312"/>
            <ac:spMk id="6" creationId="{C0E463A1-2701-30E9-ABF9-5795C30B6136}"/>
          </ac:spMkLst>
        </pc:spChg>
        <pc:picChg chg="add mod ord">
          <ac:chgData name="McCain, John" userId="6f4e2e56-6fe9-4962-a741-167398107900" providerId="ADAL" clId="{5DFACDB6-F192-45B0-AEB0-645741B5D9D0}" dt="2024-04-05T19:14:57.747" v="1977" actId="14100"/>
          <ac:picMkLst>
            <pc:docMk/>
            <pc:sldMk cId="1960068659" sldId="312"/>
            <ac:picMk id="5" creationId="{B761DDAA-1222-92C1-613F-66BEF99ABA5C}"/>
          </ac:picMkLst>
        </pc:picChg>
      </pc:sldChg>
      <pc:sldChg chg="addSp delSp modSp new mod modClrScheme chgLayout">
        <pc:chgData name="McCain, John" userId="6f4e2e56-6fe9-4962-a741-167398107900" providerId="ADAL" clId="{5DFACDB6-F192-45B0-AEB0-645741B5D9D0}" dt="2024-04-10T17:46:57.972" v="4859" actId="20577"/>
        <pc:sldMkLst>
          <pc:docMk/>
          <pc:sldMk cId="402538884" sldId="313"/>
        </pc:sldMkLst>
        <pc:spChg chg="del mod ord">
          <ac:chgData name="McCain, John" userId="6f4e2e56-6fe9-4962-a741-167398107900" providerId="ADAL" clId="{5DFACDB6-F192-45B0-AEB0-645741B5D9D0}" dt="2024-04-05T19:24:18.898" v="2158" actId="700"/>
          <ac:spMkLst>
            <pc:docMk/>
            <pc:sldMk cId="402538884" sldId="313"/>
            <ac:spMk id="2" creationId="{A06ABAA0-1812-C551-6CAF-39B3BB0622C4}"/>
          </ac:spMkLst>
        </pc:spChg>
        <pc:spChg chg="del mod ord">
          <ac:chgData name="McCain, John" userId="6f4e2e56-6fe9-4962-a741-167398107900" providerId="ADAL" clId="{5DFACDB6-F192-45B0-AEB0-645741B5D9D0}" dt="2024-04-05T19:24:18.898" v="2158" actId="700"/>
          <ac:spMkLst>
            <pc:docMk/>
            <pc:sldMk cId="402538884" sldId="313"/>
            <ac:spMk id="3" creationId="{799FD897-C64B-5810-33E4-AD32524D28EC}"/>
          </ac:spMkLst>
        </pc:spChg>
        <pc:spChg chg="del mod ord">
          <ac:chgData name="McCain, John" userId="6f4e2e56-6fe9-4962-a741-167398107900" providerId="ADAL" clId="{5DFACDB6-F192-45B0-AEB0-645741B5D9D0}" dt="2024-04-05T19:28:06.846" v="2519" actId="478"/>
          <ac:spMkLst>
            <pc:docMk/>
            <pc:sldMk cId="402538884" sldId="313"/>
            <ac:spMk id="4" creationId="{EE8BC796-BAB8-ABBC-8935-CD05B834B742}"/>
          </ac:spMkLst>
        </pc:spChg>
        <pc:spChg chg="add mod ord">
          <ac:chgData name="McCain, John" userId="6f4e2e56-6fe9-4962-a741-167398107900" providerId="ADAL" clId="{5DFACDB6-F192-45B0-AEB0-645741B5D9D0}" dt="2024-04-05T19:24:26.735" v="2177" actId="20577"/>
          <ac:spMkLst>
            <pc:docMk/>
            <pc:sldMk cId="402538884" sldId="313"/>
            <ac:spMk id="5" creationId="{A113CC1C-8C63-CAEA-1EFD-C22AA650E673}"/>
          </ac:spMkLst>
        </pc:spChg>
        <pc:spChg chg="add mod ord">
          <ac:chgData name="McCain, John" userId="6f4e2e56-6fe9-4962-a741-167398107900" providerId="ADAL" clId="{5DFACDB6-F192-45B0-AEB0-645741B5D9D0}" dt="2024-04-10T17:46:57.972" v="4859" actId="20577"/>
          <ac:spMkLst>
            <pc:docMk/>
            <pc:sldMk cId="402538884" sldId="313"/>
            <ac:spMk id="6" creationId="{E5A33B97-5BDF-1D21-6F27-15F09726EB26}"/>
          </ac:spMkLst>
        </pc:spChg>
        <pc:spChg chg="add mod">
          <ac:chgData name="McCain, John" userId="6f4e2e56-6fe9-4962-a741-167398107900" providerId="ADAL" clId="{5DFACDB6-F192-45B0-AEB0-645741B5D9D0}" dt="2024-04-05T19:29:03.347" v="2523" actId="1582"/>
          <ac:spMkLst>
            <pc:docMk/>
            <pc:sldMk cId="402538884" sldId="313"/>
            <ac:spMk id="7" creationId="{67B8311D-445D-FCB3-62A8-0BE2473DA4B1}"/>
          </ac:spMkLst>
        </pc:spChg>
        <pc:spChg chg="add del mod">
          <ac:chgData name="McCain, John" userId="6f4e2e56-6fe9-4962-a741-167398107900" providerId="ADAL" clId="{5DFACDB6-F192-45B0-AEB0-645741B5D9D0}" dt="2024-04-05T19:29:16.085" v="2526"/>
          <ac:spMkLst>
            <pc:docMk/>
            <pc:sldMk cId="402538884" sldId="313"/>
            <ac:spMk id="8" creationId="{34255657-3533-AF2B-A6CA-52B3FD730119}"/>
          </ac:spMkLst>
        </pc:spChg>
        <pc:spChg chg="add mod">
          <ac:chgData name="McCain, John" userId="6f4e2e56-6fe9-4962-a741-167398107900" providerId="ADAL" clId="{5DFACDB6-F192-45B0-AEB0-645741B5D9D0}" dt="2024-04-05T19:30:23.983" v="2565" actId="207"/>
          <ac:spMkLst>
            <pc:docMk/>
            <pc:sldMk cId="402538884" sldId="313"/>
            <ac:spMk id="9" creationId="{87EF460F-E701-2B90-85D6-5267A4828D51}"/>
          </ac:spMkLst>
        </pc:spChg>
        <pc:spChg chg="add mod">
          <ac:chgData name="McCain, John" userId="6f4e2e56-6fe9-4962-a741-167398107900" providerId="ADAL" clId="{5DFACDB6-F192-45B0-AEB0-645741B5D9D0}" dt="2024-04-05T19:30:14.669" v="2564" actId="1076"/>
          <ac:spMkLst>
            <pc:docMk/>
            <pc:sldMk cId="402538884" sldId="313"/>
            <ac:spMk id="10" creationId="{DF286D5F-C53F-EE81-9ECB-87F63B6B2FA3}"/>
          </ac:spMkLst>
        </pc:spChg>
      </pc:sldChg>
      <pc:sldChg chg="addSp delSp modSp new mod modClrScheme chgLayout">
        <pc:chgData name="McCain, John" userId="6f4e2e56-6fe9-4962-a741-167398107900" providerId="ADAL" clId="{5DFACDB6-F192-45B0-AEB0-645741B5D9D0}" dt="2024-04-05T19:49:23.759" v="4235" actId="20577"/>
        <pc:sldMkLst>
          <pc:docMk/>
          <pc:sldMk cId="2875581040" sldId="314"/>
        </pc:sldMkLst>
        <pc:spChg chg="del mod ord">
          <ac:chgData name="McCain, John" userId="6f4e2e56-6fe9-4962-a741-167398107900" providerId="ADAL" clId="{5DFACDB6-F192-45B0-AEB0-645741B5D9D0}" dt="2024-04-05T19:40:30.399" v="3590" actId="700"/>
          <ac:spMkLst>
            <pc:docMk/>
            <pc:sldMk cId="2875581040" sldId="314"/>
            <ac:spMk id="2" creationId="{C34860B5-E32E-8187-9A22-9EC09F3CB8FD}"/>
          </ac:spMkLst>
        </pc:spChg>
        <pc:spChg chg="del mod ord">
          <ac:chgData name="McCain, John" userId="6f4e2e56-6fe9-4962-a741-167398107900" providerId="ADAL" clId="{5DFACDB6-F192-45B0-AEB0-645741B5D9D0}" dt="2024-04-05T19:40:30.399" v="3590" actId="700"/>
          <ac:spMkLst>
            <pc:docMk/>
            <pc:sldMk cId="2875581040" sldId="314"/>
            <ac:spMk id="3" creationId="{25E8EFAA-DC48-479C-4C20-8B750D744490}"/>
          </ac:spMkLst>
        </pc:spChg>
        <pc:spChg chg="del mod ord">
          <ac:chgData name="McCain, John" userId="6f4e2e56-6fe9-4962-a741-167398107900" providerId="ADAL" clId="{5DFACDB6-F192-45B0-AEB0-645741B5D9D0}" dt="2024-04-05T19:45:39.559" v="4009" actId="478"/>
          <ac:spMkLst>
            <pc:docMk/>
            <pc:sldMk cId="2875581040" sldId="314"/>
            <ac:spMk id="4" creationId="{6FA009A2-51C9-673B-853E-F913FB01158E}"/>
          </ac:spMkLst>
        </pc:spChg>
        <pc:spChg chg="add mod ord">
          <ac:chgData name="McCain, John" userId="6f4e2e56-6fe9-4962-a741-167398107900" providerId="ADAL" clId="{5DFACDB6-F192-45B0-AEB0-645741B5D9D0}" dt="2024-04-05T19:40:39.674" v="3621" actId="20577"/>
          <ac:spMkLst>
            <pc:docMk/>
            <pc:sldMk cId="2875581040" sldId="314"/>
            <ac:spMk id="5" creationId="{961F8FE1-DE35-7F2D-1E60-77129AB13C9A}"/>
          </ac:spMkLst>
        </pc:spChg>
        <pc:spChg chg="add mod ord">
          <ac:chgData name="McCain, John" userId="6f4e2e56-6fe9-4962-a741-167398107900" providerId="ADAL" clId="{5DFACDB6-F192-45B0-AEB0-645741B5D9D0}" dt="2024-04-05T19:49:23.759" v="4235" actId="20577"/>
          <ac:spMkLst>
            <pc:docMk/>
            <pc:sldMk cId="2875581040" sldId="314"/>
            <ac:spMk id="6" creationId="{307B9A48-5BAD-AE41-588B-0E1605BE981D}"/>
          </ac:spMkLst>
        </pc:spChg>
      </pc:sldChg>
      <pc:sldChg chg="modSp new mod ord">
        <pc:chgData name="McCain, John" userId="6f4e2e56-6fe9-4962-a741-167398107900" providerId="ADAL" clId="{5DFACDB6-F192-45B0-AEB0-645741B5D9D0}" dt="2024-04-05T19:49:00.071" v="4194" actId="20577"/>
        <pc:sldMkLst>
          <pc:docMk/>
          <pc:sldMk cId="2888295297" sldId="315"/>
        </pc:sldMkLst>
        <pc:spChg chg="mod">
          <ac:chgData name="McCain, John" userId="6f4e2e56-6fe9-4962-a741-167398107900" providerId="ADAL" clId="{5DFACDB6-F192-45B0-AEB0-645741B5D9D0}" dt="2024-04-05T19:32:17.437" v="2717" actId="20577"/>
          <ac:spMkLst>
            <pc:docMk/>
            <pc:sldMk cId="2888295297" sldId="315"/>
            <ac:spMk id="2" creationId="{DC632C47-8920-AF4A-AE56-0BF87CF11C4A}"/>
          </ac:spMkLst>
        </pc:spChg>
        <pc:spChg chg="mod">
          <ac:chgData name="McCain, John" userId="6f4e2e56-6fe9-4962-a741-167398107900" providerId="ADAL" clId="{5DFACDB6-F192-45B0-AEB0-645741B5D9D0}" dt="2024-04-05T19:49:00.071" v="4194" actId="20577"/>
          <ac:spMkLst>
            <pc:docMk/>
            <pc:sldMk cId="2888295297" sldId="315"/>
            <ac:spMk id="3" creationId="{785B15E9-56CB-BE30-C3C1-CBAD610E1696}"/>
          </ac:spMkLst>
        </pc:spChg>
      </pc:sldChg>
      <pc:sldChg chg="addSp delSp modSp new mod ord modClrScheme chgLayout">
        <pc:chgData name="McCain, John" userId="6f4e2e56-6fe9-4962-a741-167398107900" providerId="ADAL" clId="{5DFACDB6-F192-45B0-AEB0-645741B5D9D0}" dt="2024-04-10T17:44:55.533" v="4828" actId="700"/>
        <pc:sldMkLst>
          <pc:docMk/>
          <pc:sldMk cId="14610384" sldId="316"/>
        </pc:sldMkLst>
        <pc:spChg chg="del mod ord">
          <ac:chgData name="McCain, John" userId="6f4e2e56-6fe9-4962-a741-167398107900" providerId="ADAL" clId="{5DFACDB6-F192-45B0-AEB0-645741B5D9D0}" dt="2024-04-10T17:39:40.439" v="4436" actId="700"/>
          <ac:spMkLst>
            <pc:docMk/>
            <pc:sldMk cId="14610384" sldId="316"/>
            <ac:spMk id="2" creationId="{09D8C96D-DD1E-41A5-BFB8-00539D417D9E}"/>
          </ac:spMkLst>
        </pc:spChg>
        <pc:spChg chg="del mod ord">
          <ac:chgData name="McCain, John" userId="6f4e2e56-6fe9-4962-a741-167398107900" providerId="ADAL" clId="{5DFACDB6-F192-45B0-AEB0-645741B5D9D0}" dt="2024-04-10T17:39:40.439" v="4436" actId="700"/>
          <ac:spMkLst>
            <pc:docMk/>
            <pc:sldMk cId="14610384" sldId="316"/>
            <ac:spMk id="3" creationId="{BBB70E77-99F9-5006-1DE5-D0BF5BA5E645}"/>
          </ac:spMkLst>
        </pc:spChg>
        <pc:spChg chg="add del mod ord">
          <ac:chgData name="McCain, John" userId="6f4e2e56-6fe9-4962-a741-167398107900" providerId="ADAL" clId="{5DFACDB6-F192-45B0-AEB0-645741B5D9D0}" dt="2024-04-10T17:39:44.526" v="4437" actId="700"/>
          <ac:spMkLst>
            <pc:docMk/>
            <pc:sldMk cId="14610384" sldId="316"/>
            <ac:spMk id="4" creationId="{0540B1D5-16E6-3E79-EB5C-AF5388953E5C}"/>
          </ac:spMkLst>
        </pc:spChg>
        <pc:spChg chg="add del mod ord">
          <ac:chgData name="McCain, John" userId="6f4e2e56-6fe9-4962-a741-167398107900" providerId="ADAL" clId="{5DFACDB6-F192-45B0-AEB0-645741B5D9D0}" dt="2024-04-10T17:39:44.526" v="4437" actId="700"/>
          <ac:spMkLst>
            <pc:docMk/>
            <pc:sldMk cId="14610384" sldId="316"/>
            <ac:spMk id="5" creationId="{7CC85693-B787-C552-8659-5EE224633089}"/>
          </ac:spMkLst>
        </pc:spChg>
        <pc:spChg chg="add mod ord">
          <ac:chgData name="McCain, John" userId="6f4e2e56-6fe9-4962-a741-167398107900" providerId="ADAL" clId="{5DFACDB6-F192-45B0-AEB0-645741B5D9D0}" dt="2024-04-10T17:44:55.533" v="4828" actId="700"/>
          <ac:spMkLst>
            <pc:docMk/>
            <pc:sldMk cId="14610384" sldId="316"/>
            <ac:spMk id="6" creationId="{63F1E929-1141-4DA7-6CFC-8D7AC1BEA45E}"/>
          </ac:spMkLst>
        </pc:spChg>
        <pc:spChg chg="add mod ord">
          <ac:chgData name="McCain, John" userId="6f4e2e56-6fe9-4962-a741-167398107900" providerId="ADAL" clId="{5DFACDB6-F192-45B0-AEB0-645741B5D9D0}" dt="2024-04-10T17:44:55.533" v="4828" actId="700"/>
          <ac:spMkLst>
            <pc:docMk/>
            <pc:sldMk cId="14610384" sldId="316"/>
            <ac:spMk id="7" creationId="{1D18BAA0-F706-B82D-E22E-6F7A8D6B3A55}"/>
          </ac:spMkLst>
        </pc:spChg>
      </pc:sldChg>
    </pc:docChg>
  </pc:docChgLst>
  <pc:docChgLst>
    <pc:chgData name="McCain, John" userId="S::mccainjm@dhec.sc.gov::6f4e2e56-6fe9-4962-a741-167398107900" providerId="AD" clId="Web-{A489828F-297B-ACCB-067E-BD2D989EB562}"/>
    <pc:docChg chg="modSld sldOrd">
      <pc:chgData name="McCain, John" userId="S::mccainjm@dhec.sc.gov::6f4e2e56-6fe9-4962-a741-167398107900" providerId="AD" clId="Web-{A489828F-297B-ACCB-067E-BD2D989EB562}" dt="2024-04-01T13:54:34.672" v="106"/>
      <pc:docMkLst>
        <pc:docMk/>
      </pc:docMkLst>
      <pc:sldChg chg="modSp">
        <pc:chgData name="McCain, John" userId="S::mccainjm@dhec.sc.gov::6f4e2e56-6fe9-4962-a741-167398107900" providerId="AD" clId="Web-{A489828F-297B-ACCB-067E-BD2D989EB562}" dt="2024-04-01T13:47:22.410" v="53" actId="20577"/>
        <pc:sldMkLst>
          <pc:docMk/>
          <pc:sldMk cId="3185235897" sldId="259"/>
        </pc:sldMkLst>
        <pc:spChg chg="mod">
          <ac:chgData name="McCain, John" userId="S::mccainjm@dhec.sc.gov::6f4e2e56-6fe9-4962-a741-167398107900" providerId="AD" clId="Web-{A489828F-297B-ACCB-067E-BD2D989EB562}" dt="2024-04-01T13:47:22.410" v="53" actId="20577"/>
          <ac:spMkLst>
            <pc:docMk/>
            <pc:sldMk cId="3185235897" sldId="259"/>
            <ac:spMk id="5" creationId="{392DA620-33E0-A5D9-8B37-FEE534157DB0}"/>
          </ac:spMkLst>
        </pc:spChg>
        <pc:spChg chg="mod">
          <ac:chgData name="McCain, John" userId="S::mccainjm@dhec.sc.gov::6f4e2e56-6fe9-4962-a741-167398107900" providerId="AD" clId="Web-{A489828F-297B-ACCB-067E-BD2D989EB562}" dt="2024-04-01T13:46:40.441" v="30" actId="20577"/>
          <ac:spMkLst>
            <pc:docMk/>
            <pc:sldMk cId="3185235897" sldId="259"/>
            <ac:spMk id="6" creationId="{26A90836-3B5E-8488-45BA-4491C7E26AB0}"/>
          </ac:spMkLst>
        </pc:spChg>
      </pc:sldChg>
      <pc:sldChg chg="ord">
        <pc:chgData name="McCain, John" userId="S::mccainjm@dhec.sc.gov::6f4e2e56-6fe9-4962-a741-167398107900" providerId="AD" clId="Web-{A489828F-297B-ACCB-067E-BD2D989EB562}" dt="2024-04-01T13:48:04.566" v="54"/>
        <pc:sldMkLst>
          <pc:docMk/>
          <pc:sldMk cId="2198657569" sldId="264"/>
        </pc:sldMkLst>
      </pc:sldChg>
      <pc:sldChg chg="addSp modSp addAnim">
        <pc:chgData name="McCain, John" userId="S::mccainjm@dhec.sc.gov::6f4e2e56-6fe9-4962-a741-167398107900" providerId="AD" clId="Web-{A489828F-297B-ACCB-067E-BD2D989EB562}" dt="2024-04-01T13:54:34.672" v="106"/>
        <pc:sldMkLst>
          <pc:docMk/>
          <pc:sldMk cId="2716160424" sldId="274"/>
        </pc:sldMkLst>
        <pc:picChg chg="add mod">
          <ac:chgData name="McCain, John" userId="S::mccainjm@dhec.sc.gov::6f4e2e56-6fe9-4962-a741-167398107900" providerId="AD" clId="Web-{A489828F-297B-ACCB-067E-BD2D989EB562}" dt="2024-04-01T13:54:09.797" v="103" actId="1076"/>
          <ac:picMkLst>
            <pc:docMk/>
            <pc:sldMk cId="2716160424" sldId="274"/>
            <ac:picMk id="4" creationId="{5DB8F02C-9A4D-4DD5-D8ED-EB0BA1B61C22}"/>
          </ac:picMkLst>
        </pc:picChg>
        <pc:picChg chg="add mod">
          <ac:chgData name="McCain, John" userId="S::mccainjm@dhec.sc.gov::6f4e2e56-6fe9-4962-a741-167398107900" providerId="AD" clId="Web-{A489828F-297B-ACCB-067E-BD2D989EB562}" dt="2024-04-01T13:54:22.266" v="104" actId="1076"/>
          <ac:picMkLst>
            <pc:docMk/>
            <pc:sldMk cId="2716160424" sldId="274"/>
            <ac:picMk id="5" creationId="{F70708C3-F3F6-D1DB-4075-9325F95A5341}"/>
          </ac:picMkLst>
        </pc:picChg>
      </pc:sldChg>
      <pc:sldChg chg="modSp">
        <pc:chgData name="McCain, John" userId="S::mccainjm@dhec.sc.gov::6f4e2e56-6fe9-4962-a741-167398107900" providerId="AD" clId="Web-{A489828F-297B-ACCB-067E-BD2D989EB562}" dt="2024-04-01T13:50:47.096" v="83" actId="20577"/>
        <pc:sldMkLst>
          <pc:docMk/>
          <pc:sldMk cId="2021753640" sldId="281"/>
        </pc:sldMkLst>
        <pc:spChg chg="mod">
          <ac:chgData name="McCain, John" userId="S::mccainjm@dhec.sc.gov::6f4e2e56-6fe9-4962-a741-167398107900" providerId="AD" clId="Web-{A489828F-297B-ACCB-067E-BD2D989EB562}" dt="2024-04-01T13:50:47.096" v="83" actId="20577"/>
          <ac:spMkLst>
            <pc:docMk/>
            <pc:sldMk cId="2021753640" sldId="281"/>
            <ac:spMk id="5" creationId="{06800C62-F733-4B08-B186-F8710550C599}"/>
          </ac:spMkLst>
        </pc:spChg>
      </pc:sldChg>
      <pc:sldChg chg="modSp">
        <pc:chgData name="McCain, John" userId="S::mccainjm@dhec.sc.gov::6f4e2e56-6fe9-4962-a741-167398107900" providerId="AD" clId="Web-{A489828F-297B-ACCB-067E-BD2D989EB562}" dt="2024-04-01T13:50:19.361" v="80" actId="20577"/>
        <pc:sldMkLst>
          <pc:docMk/>
          <pc:sldMk cId="2080056181" sldId="297"/>
        </pc:sldMkLst>
        <pc:spChg chg="mod">
          <ac:chgData name="McCain, John" userId="S::mccainjm@dhec.sc.gov::6f4e2e56-6fe9-4962-a741-167398107900" providerId="AD" clId="Web-{A489828F-297B-ACCB-067E-BD2D989EB562}" dt="2024-04-01T13:50:19.361" v="80" actId="20577"/>
          <ac:spMkLst>
            <pc:docMk/>
            <pc:sldMk cId="2080056181" sldId="297"/>
            <ac:spMk id="5" creationId="{159CB84F-B1C3-4B18-AA16-32748662B852}"/>
          </ac:spMkLst>
        </pc:spChg>
      </pc:sldChg>
      <pc:sldChg chg="modSp">
        <pc:chgData name="McCain, John" userId="S::mccainjm@dhec.sc.gov::6f4e2e56-6fe9-4962-a741-167398107900" providerId="AD" clId="Web-{A489828F-297B-ACCB-067E-BD2D989EB562}" dt="2024-04-01T13:52:20.439" v="91" actId="20577"/>
        <pc:sldMkLst>
          <pc:docMk/>
          <pc:sldMk cId="4202167007" sldId="304"/>
        </pc:sldMkLst>
        <pc:spChg chg="mod">
          <ac:chgData name="McCain, John" userId="S::mccainjm@dhec.sc.gov::6f4e2e56-6fe9-4962-a741-167398107900" providerId="AD" clId="Web-{A489828F-297B-ACCB-067E-BD2D989EB562}" dt="2024-04-01T13:52:20.439" v="91" actId="20577"/>
          <ac:spMkLst>
            <pc:docMk/>
            <pc:sldMk cId="4202167007" sldId="304"/>
            <ac:spMk id="3" creationId="{0220F209-670F-F8DE-FB8A-AC69A5E450C2}"/>
          </ac:spMkLst>
        </pc:spChg>
      </pc:sldChg>
    </pc:docChg>
  </pc:docChgLst>
  <pc:docChgLst>
    <pc:chgData name="McCain, John" userId="S::mccainjm@dhec.sc.gov::6f4e2e56-6fe9-4962-a741-167398107900" providerId="AD" clId="Web-{5306AF01-E642-2177-8D19-9F555A770202}"/>
    <pc:docChg chg="addSld modSld">
      <pc:chgData name="McCain, John" userId="S::mccainjm@dhec.sc.gov::6f4e2e56-6fe9-4962-a741-167398107900" providerId="AD" clId="Web-{5306AF01-E642-2177-8D19-9F555A770202}" dt="2024-03-29T15:25:20.602" v="971" actId="20577"/>
      <pc:docMkLst>
        <pc:docMk/>
      </pc:docMkLst>
      <pc:sldChg chg="modSp">
        <pc:chgData name="McCain, John" userId="S::mccainjm@dhec.sc.gov::6f4e2e56-6fe9-4962-a741-167398107900" providerId="AD" clId="Web-{5306AF01-E642-2177-8D19-9F555A770202}" dt="2024-03-29T13:39:56.062" v="7" actId="20577"/>
        <pc:sldMkLst>
          <pc:docMk/>
          <pc:sldMk cId="0" sldId="256"/>
        </pc:sldMkLst>
        <pc:spChg chg="mod">
          <ac:chgData name="McCain, John" userId="S::mccainjm@dhec.sc.gov::6f4e2e56-6fe9-4962-a741-167398107900" providerId="AD" clId="Web-{5306AF01-E642-2177-8D19-9F555A770202}" dt="2024-03-29T13:39:56.062" v="7" actId="20577"/>
          <ac:spMkLst>
            <pc:docMk/>
            <pc:sldMk cId="0" sldId="256"/>
            <ac:spMk id="6147" creationId="{2EBEC76F-EB08-4F9B-AFE2-B68FD482FED0}"/>
          </ac:spMkLst>
        </pc:spChg>
      </pc:sldChg>
      <pc:sldChg chg="modSp">
        <pc:chgData name="McCain, John" userId="S::mccainjm@dhec.sc.gov::6f4e2e56-6fe9-4962-a741-167398107900" providerId="AD" clId="Web-{5306AF01-E642-2177-8D19-9F555A770202}" dt="2024-03-29T14:58:10.807" v="603" actId="20577"/>
        <pc:sldMkLst>
          <pc:docMk/>
          <pc:sldMk cId="0" sldId="257"/>
        </pc:sldMkLst>
        <pc:spChg chg="mod">
          <ac:chgData name="McCain, John" userId="S::mccainjm@dhec.sc.gov::6f4e2e56-6fe9-4962-a741-167398107900" providerId="AD" clId="Web-{5306AF01-E642-2177-8D19-9F555A770202}" dt="2024-03-29T14:58:10.807" v="603" actId="20577"/>
          <ac:spMkLst>
            <pc:docMk/>
            <pc:sldMk cId="0" sldId="257"/>
            <ac:spMk id="7171" creationId="{ABA263E1-F23A-4BB5-B5F0-B5C893443B22}"/>
          </ac:spMkLst>
        </pc:spChg>
      </pc:sldChg>
      <pc:sldChg chg="addSp modSp">
        <pc:chgData name="McCain, John" userId="S::mccainjm@dhec.sc.gov::6f4e2e56-6fe9-4962-a741-167398107900" providerId="AD" clId="Web-{5306AF01-E642-2177-8D19-9F555A770202}" dt="2024-03-29T15:02:52.539" v="685" actId="20577"/>
        <pc:sldMkLst>
          <pc:docMk/>
          <pc:sldMk cId="3808303128" sldId="269"/>
        </pc:sldMkLst>
        <pc:spChg chg="mod">
          <ac:chgData name="McCain, John" userId="S::mccainjm@dhec.sc.gov::6f4e2e56-6fe9-4962-a741-167398107900" providerId="AD" clId="Web-{5306AF01-E642-2177-8D19-9F555A770202}" dt="2024-03-29T14:59:32.530" v="605" actId="20577"/>
          <ac:spMkLst>
            <pc:docMk/>
            <pc:sldMk cId="3808303128" sldId="269"/>
            <ac:spMk id="3" creationId="{ABAF2644-5102-4B1E-A17A-B93F7C2AF07B}"/>
          </ac:spMkLst>
        </pc:spChg>
        <pc:spChg chg="add mod">
          <ac:chgData name="McCain, John" userId="S::mccainjm@dhec.sc.gov::6f4e2e56-6fe9-4962-a741-167398107900" providerId="AD" clId="Web-{5306AF01-E642-2177-8D19-9F555A770202}" dt="2024-03-29T15:02:52.539" v="685" actId="20577"/>
          <ac:spMkLst>
            <pc:docMk/>
            <pc:sldMk cId="3808303128" sldId="269"/>
            <ac:spMk id="4" creationId="{ADF378DB-A1E3-110D-7E59-6835A1DAE79B}"/>
          </ac:spMkLst>
        </pc:spChg>
      </pc:sldChg>
      <pc:sldChg chg="modSp">
        <pc:chgData name="McCain, John" userId="S::mccainjm@dhec.sc.gov::6f4e2e56-6fe9-4962-a741-167398107900" providerId="AD" clId="Web-{5306AF01-E642-2177-8D19-9F555A770202}" dt="2024-03-29T15:21:58.155" v="904" actId="20577"/>
        <pc:sldMkLst>
          <pc:docMk/>
          <pc:sldMk cId="1746378527" sldId="273"/>
        </pc:sldMkLst>
        <pc:spChg chg="mod">
          <ac:chgData name="McCain, John" userId="S::mccainjm@dhec.sc.gov::6f4e2e56-6fe9-4962-a741-167398107900" providerId="AD" clId="Web-{5306AF01-E642-2177-8D19-9F555A770202}" dt="2024-03-29T15:21:58.155" v="904" actId="20577"/>
          <ac:spMkLst>
            <pc:docMk/>
            <pc:sldMk cId="1746378527" sldId="273"/>
            <ac:spMk id="3" creationId="{13212490-0F07-48A4-8C1F-DE7B0DFEAFEB}"/>
          </ac:spMkLst>
        </pc:spChg>
      </pc:sldChg>
      <pc:sldChg chg="modSp">
        <pc:chgData name="McCain, John" userId="S::mccainjm@dhec.sc.gov::6f4e2e56-6fe9-4962-a741-167398107900" providerId="AD" clId="Web-{5306AF01-E642-2177-8D19-9F555A770202}" dt="2024-03-29T15:05:41.016" v="713" actId="20577"/>
        <pc:sldMkLst>
          <pc:docMk/>
          <pc:sldMk cId="3683146356" sldId="278"/>
        </pc:sldMkLst>
        <pc:spChg chg="mod">
          <ac:chgData name="McCain, John" userId="S::mccainjm@dhec.sc.gov::6f4e2e56-6fe9-4962-a741-167398107900" providerId="AD" clId="Web-{5306AF01-E642-2177-8D19-9F555A770202}" dt="2024-03-29T15:05:41.016" v="713" actId="20577"/>
          <ac:spMkLst>
            <pc:docMk/>
            <pc:sldMk cId="3683146356" sldId="278"/>
            <ac:spMk id="5" creationId="{439D4E4F-AC34-46AB-B287-EB6F245BD602}"/>
          </ac:spMkLst>
        </pc:spChg>
      </pc:sldChg>
      <pc:sldChg chg="modSp">
        <pc:chgData name="McCain, John" userId="S::mccainjm@dhec.sc.gov::6f4e2e56-6fe9-4962-a741-167398107900" providerId="AD" clId="Web-{5306AF01-E642-2177-8D19-9F555A770202}" dt="2024-03-29T15:05:58.142" v="716" actId="20577"/>
        <pc:sldMkLst>
          <pc:docMk/>
          <pc:sldMk cId="2563372243" sldId="279"/>
        </pc:sldMkLst>
        <pc:spChg chg="mod">
          <ac:chgData name="McCain, John" userId="S::mccainjm@dhec.sc.gov::6f4e2e56-6fe9-4962-a741-167398107900" providerId="AD" clId="Web-{5306AF01-E642-2177-8D19-9F555A770202}" dt="2024-03-29T15:05:58.142" v="716" actId="20577"/>
          <ac:spMkLst>
            <pc:docMk/>
            <pc:sldMk cId="2563372243" sldId="279"/>
            <ac:spMk id="3" creationId="{72F0C2E9-4C30-43B6-A052-C4939F0E7A88}"/>
          </ac:spMkLst>
        </pc:spChg>
      </pc:sldChg>
      <pc:sldChg chg="modSp">
        <pc:chgData name="McCain, John" userId="S::mccainjm@dhec.sc.gov::6f4e2e56-6fe9-4962-a741-167398107900" providerId="AD" clId="Web-{5306AF01-E642-2177-8D19-9F555A770202}" dt="2024-03-29T15:06:21.408" v="731" actId="20577"/>
        <pc:sldMkLst>
          <pc:docMk/>
          <pc:sldMk cId="838067663" sldId="280"/>
        </pc:sldMkLst>
        <pc:spChg chg="mod">
          <ac:chgData name="McCain, John" userId="S::mccainjm@dhec.sc.gov::6f4e2e56-6fe9-4962-a741-167398107900" providerId="AD" clId="Web-{5306AF01-E642-2177-8D19-9F555A770202}" dt="2024-03-29T15:06:21.408" v="731" actId="20577"/>
          <ac:spMkLst>
            <pc:docMk/>
            <pc:sldMk cId="838067663" sldId="280"/>
            <ac:spMk id="5" creationId="{53F26D5B-BEDD-4F78-BB2F-4F2DFC9346D6}"/>
          </ac:spMkLst>
        </pc:spChg>
      </pc:sldChg>
      <pc:sldChg chg="modSp">
        <pc:chgData name="McCain, John" userId="S::mccainjm@dhec.sc.gov::6f4e2e56-6fe9-4962-a741-167398107900" providerId="AD" clId="Web-{5306AF01-E642-2177-8D19-9F555A770202}" dt="2024-03-29T15:07:06.082" v="740" actId="20577"/>
        <pc:sldMkLst>
          <pc:docMk/>
          <pc:sldMk cId="2021753640" sldId="281"/>
        </pc:sldMkLst>
        <pc:spChg chg="mod">
          <ac:chgData name="McCain, John" userId="S::mccainjm@dhec.sc.gov::6f4e2e56-6fe9-4962-a741-167398107900" providerId="AD" clId="Web-{5306AF01-E642-2177-8D19-9F555A770202}" dt="2024-03-29T15:07:06.082" v="740" actId="20577"/>
          <ac:spMkLst>
            <pc:docMk/>
            <pc:sldMk cId="2021753640" sldId="281"/>
            <ac:spMk id="5" creationId="{06800C62-F733-4B08-B186-F8710550C599}"/>
          </ac:spMkLst>
        </pc:spChg>
      </pc:sldChg>
      <pc:sldChg chg="modSp">
        <pc:chgData name="McCain, John" userId="S::mccainjm@dhec.sc.gov::6f4e2e56-6fe9-4962-a741-167398107900" providerId="AD" clId="Web-{5306AF01-E642-2177-8D19-9F555A770202}" dt="2024-03-29T15:10:11.310" v="803" actId="20577"/>
        <pc:sldMkLst>
          <pc:docMk/>
          <pc:sldMk cId="1444148022" sldId="284"/>
        </pc:sldMkLst>
        <pc:spChg chg="mod">
          <ac:chgData name="McCain, John" userId="S::mccainjm@dhec.sc.gov::6f4e2e56-6fe9-4962-a741-167398107900" providerId="AD" clId="Web-{5306AF01-E642-2177-8D19-9F555A770202}" dt="2024-03-29T15:10:11.310" v="803" actId="20577"/>
          <ac:spMkLst>
            <pc:docMk/>
            <pc:sldMk cId="1444148022" sldId="284"/>
            <ac:spMk id="5" creationId="{1A93C5F3-C638-4C15-9026-E616E1902165}"/>
          </ac:spMkLst>
        </pc:spChg>
      </pc:sldChg>
      <pc:sldChg chg="modSp">
        <pc:chgData name="McCain, John" userId="S::mccainjm@dhec.sc.gov::6f4e2e56-6fe9-4962-a741-167398107900" providerId="AD" clId="Web-{5306AF01-E642-2177-8D19-9F555A770202}" dt="2024-03-29T15:22:21.828" v="915" actId="20577"/>
        <pc:sldMkLst>
          <pc:docMk/>
          <pc:sldMk cId="1190541193" sldId="289"/>
        </pc:sldMkLst>
        <pc:spChg chg="mod">
          <ac:chgData name="McCain, John" userId="S::mccainjm@dhec.sc.gov::6f4e2e56-6fe9-4962-a741-167398107900" providerId="AD" clId="Web-{5306AF01-E642-2177-8D19-9F555A770202}" dt="2024-03-29T15:22:21.828" v="915" actId="20577"/>
          <ac:spMkLst>
            <pc:docMk/>
            <pc:sldMk cId="1190541193" sldId="289"/>
            <ac:spMk id="5" creationId="{9FA8CC82-9BAB-492E-9A9C-6DE6906FD7B2}"/>
          </ac:spMkLst>
        </pc:spChg>
      </pc:sldChg>
      <pc:sldChg chg="modSp">
        <pc:chgData name="McCain, John" userId="S::mccainjm@dhec.sc.gov::6f4e2e56-6fe9-4962-a741-167398107900" providerId="AD" clId="Web-{5306AF01-E642-2177-8D19-9F555A770202}" dt="2024-03-29T15:25:20.602" v="971" actId="20577"/>
        <pc:sldMkLst>
          <pc:docMk/>
          <pc:sldMk cId="3478224673" sldId="291"/>
        </pc:sldMkLst>
        <pc:spChg chg="mod">
          <ac:chgData name="McCain, John" userId="S::mccainjm@dhec.sc.gov::6f4e2e56-6fe9-4962-a741-167398107900" providerId="AD" clId="Web-{5306AF01-E642-2177-8D19-9F555A770202}" dt="2024-03-29T15:25:20.602" v="971" actId="20577"/>
          <ac:spMkLst>
            <pc:docMk/>
            <pc:sldMk cId="3478224673" sldId="291"/>
            <ac:spMk id="5" creationId="{9FA8CC82-9BAB-492E-9A9C-6DE6906FD7B2}"/>
          </ac:spMkLst>
        </pc:spChg>
      </pc:sldChg>
      <pc:sldChg chg="modSp">
        <pc:chgData name="McCain, John" userId="S::mccainjm@dhec.sc.gov::6f4e2e56-6fe9-4962-a741-167398107900" providerId="AD" clId="Web-{5306AF01-E642-2177-8D19-9F555A770202}" dt="2024-03-29T15:04:54.811" v="712" actId="20577"/>
        <pc:sldMkLst>
          <pc:docMk/>
          <pc:sldMk cId="2080056181" sldId="297"/>
        </pc:sldMkLst>
        <pc:spChg chg="mod">
          <ac:chgData name="McCain, John" userId="S::mccainjm@dhec.sc.gov::6f4e2e56-6fe9-4962-a741-167398107900" providerId="AD" clId="Web-{5306AF01-E642-2177-8D19-9F555A770202}" dt="2024-03-29T15:04:54.811" v="712" actId="20577"/>
          <ac:spMkLst>
            <pc:docMk/>
            <pc:sldMk cId="2080056181" sldId="297"/>
            <ac:spMk id="5" creationId="{159CB84F-B1C3-4B18-AA16-32748662B852}"/>
          </ac:spMkLst>
        </pc:spChg>
      </pc:sldChg>
      <pc:sldChg chg="delSp modSp new mod modClrScheme chgLayout">
        <pc:chgData name="McCain, John" userId="S::mccainjm@dhec.sc.gov::6f4e2e56-6fe9-4962-a741-167398107900" providerId="AD" clId="Web-{5306AF01-E642-2177-8D19-9F555A770202}" dt="2024-03-29T15:12:30.988" v="835" actId="20577"/>
        <pc:sldMkLst>
          <pc:docMk/>
          <pc:sldMk cId="437398626" sldId="300"/>
        </pc:sldMkLst>
        <pc:spChg chg="mod ord">
          <ac:chgData name="McCain, John" userId="S::mccainjm@dhec.sc.gov::6f4e2e56-6fe9-4962-a741-167398107900" providerId="AD" clId="Web-{5306AF01-E642-2177-8D19-9F555A770202}" dt="2024-03-29T13:55:42.447" v="219" actId="20577"/>
          <ac:spMkLst>
            <pc:docMk/>
            <pc:sldMk cId="437398626" sldId="300"/>
            <ac:spMk id="2" creationId="{BD8AA0F2-B15B-2CE5-145B-399B9689EA6F}"/>
          </ac:spMkLst>
        </pc:spChg>
        <pc:spChg chg="mod ord">
          <ac:chgData name="McCain, John" userId="S::mccainjm@dhec.sc.gov::6f4e2e56-6fe9-4962-a741-167398107900" providerId="AD" clId="Web-{5306AF01-E642-2177-8D19-9F555A770202}" dt="2024-03-29T15:12:30.988" v="835" actId="20577"/>
          <ac:spMkLst>
            <pc:docMk/>
            <pc:sldMk cId="437398626" sldId="300"/>
            <ac:spMk id="3" creationId="{C6CBDB59-1938-C1A7-EE4A-90DED023D2E9}"/>
          </ac:spMkLst>
        </pc:spChg>
        <pc:spChg chg="del mod ord">
          <ac:chgData name="McCain, John" userId="S::mccainjm@dhec.sc.gov::6f4e2e56-6fe9-4962-a741-167398107900" providerId="AD" clId="Web-{5306AF01-E642-2177-8D19-9F555A770202}" dt="2024-03-29T13:56:17.775" v="225"/>
          <ac:spMkLst>
            <pc:docMk/>
            <pc:sldMk cId="437398626" sldId="300"/>
            <ac:spMk id="4" creationId="{C990250A-8D8A-991B-FE52-321620F50B12}"/>
          </ac:spMkLst>
        </pc:spChg>
      </pc:sldChg>
      <pc:sldChg chg="addSp delSp modSp new mod modClrScheme addAnim chgLayout">
        <pc:chgData name="McCain, John" userId="S::mccainjm@dhec.sc.gov::6f4e2e56-6fe9-4962-a741-167398107900" providerId="AD" clId="Web-{5306AF01-E642-2177-8D19-9F555A770202}" dt="2024-03-29T14:05:11.428" v="394" actId="20577"/>
        <pc:sldMkLst>
          <pc:docMk/>
          <pc:sldMk cId="3663001616" sldId="301"/>
        </pc:sldMkLst>
        <pc:spChg chg="mod ord">
          <ac:chgData name="McCain, John" userId="S::mccainjm@dhec.sc.gov::6f4e2e56-6fe9-4962-a741-167398107900" providerId="AD" clId="Web-{5306AF01-E642-2177-8D19-9F555A770202}" dt="2024-03-29T13:55:55.760" v="221" actId="20577"/>
          <ac:spMkLst>
            <pc:docMk/>
            <pc:sldMk cId="3663001616" sldId="301"/>
            <ac:spMk id="2" creationId="{A624032A-0177-92A1-2542-293C5360AC4A}"/>
          </ac:spMkLst>
        </pc:spChg>
        <pc:spChg chg="mod ord">
          <ac:chgData name="McCain, John" userId="S::mccainjm@dhec.sc.gov::6f4e2e56-6fe9-4962-a741-167398107900" providerId="AD" clId="Web-{5306AF01-E642-2177-8D19-9F555A770202}" dt="2024-03-29T14:05:11.428" v="394" actId="20577"/>
          <ac:spMkLst>
            <pc:docMk/>
            <pc:sldMk cId="3663001616" sldId="301"/>
            <ac:spMk id="3" creationId="{90004EBF-6871-CB39-4814-624122FFE834}"/>
          </ac:spMkLst>
        </pc:spChg>
        <pc:spChg chg="del mod ord">
          <ac:chgData name="McCain, John" userId="S::mccainjm@dhec.sc.gov::6f4e2e56-6fe9-4962-a741-167398107900" providerId="AD" clId="Web-{5306AF01-E642-2177-8D19-9F555A770202}" dt="2024-03-29T13:56:21.384" v="226"/>
          <ac:spMkLst>
            <pc:docMk/>
            <pc:sldMk cId="3663001616" sldId="301"/>
            <ac:spMk id="4" creationId="{06436CB4-641A-9ED2-2BCC-63BCB468C388}"/>
          </ac:spMkLst>
        </pc:spChg>
        <pc:spChg chg="add mod">
          <ac:chgData name="McCain, John" userId="S::mccainjm@dhec.sc.gov::6f4e2e56-6fe9-4962-a741-167398107900" providerId="AD" clId="Web-{5306AF01-E642-2177-8D19-9F555A770202}" dt="2024-03-29T14:04:09.647" v="383"/>
          <ac:spMkLst>
            <pc:docMk/>
            <pc:sldMk cId="3663001616" sldId="301"/>
            <ac:spMk id="6" creationId="{C0E463A1-2701-30E9-ABF9-5795C30B6136}"/>
          </ac:spMkLst>
        </pc:spChg>
        <pc:grpChg chg="add mod">
          <ac:chgData name="McCain, John" userId="S::mccainjm@dhec.sc.gov::6f4e2e56-6fe9-4962-a741-167398107900" providerId="AD" clId="Web-{5306AF01-E642-2177-8D19-9F555A770202}" dt="2024-03-29T14:04:29.507" v="385" actId="1076"/>
          <ac:grpSpMkLst>
            <pc:docMk/>
            <pc:sldMk cId="3663001616" sldId="301"/>
            <ac:grpSpMk id="7" creationId="{D89E5546-2C55-D598-7341-E5CB60073402}"/>
          </ac:grpSpMkLst>
        </pc:grpChg>
        <pc:picChg chg="add mod">
          <ac:chgData name="McCain, John" userId="S::mccainjm@dhec.sc.gov::6f4e2e56-6fe9-4962-a741-167398107900" providerId="AD" clId="Web-{5306AF01-E642-2177-8D19-9F555A770202}" dt="2024-03-29T14:03:28.335" v="374" actId="1076"/>
          <ac:picMkLst>
            <pc:docMk/>
            <pc:sldMk cId="3663001616" sldId="301"/>
            <ac:picMk id="5" creationId="{B761DDAA-1222-92C1-613F-66BEF99ABA5C}"/>
          </ac:picMkLst>
        </pc:picChg>
      </pc:sldChg>
      <pc:sldChg chg="delSp modSp new mod modClrScheme chgLayout">
        <pc:chgData name="McCain, John" userId="S::mccainjm@dhec.sc.gov::6f4e2e56-6fe9-4962-a741-167398107900" providerId="AD" clId="Web-{5306AF01-E642-2177-8D19-9F555A770202}" dt="2024-03-29T15:09:07.197" v="786" actId="20577"/>
        <pc:sldMkLst>
          <pc:docMk/>
          <pc:sldMk cId="1139882834" sldId="302"/>
        </pc:sldMkLst>
        <pc:spChg chg="mod ord">
          <ac:chgData name="McCain, John" userId="S::mccainjm@dhec.sc.gov::6f4e2e56-6fe9-4962-a741-167398107900" providerId="AD" clId="Web-{5306AF01-E642-2177-8D19-9F555A770202}" dt="2024-03-29T14:47:01.245" v="461" actId="20577"/>
          <ac:spMkLst>
            <pc:docMk/>
            <pc:sldMk cId="1139882834" sldId="302"/>
            <ac:spMk id="2" creationId="{D744A06E-67A0-E391-932E-8D8A45FDE8B8}"/>
          </ac:spMkLst>
        </pc:spChg>
        <pc:spChg chg="mod ord">
          <ac:chgData name="McCain, John" userId="S::mccainjm@dhec.sc.gov::6f4e2e56-6fe9-4962-a741-167398107900" providerId="AD" clId="Web-{5306AF01-E642-2177-8D19-9F555A770202}" dt="2024-03-29T15:09:07.197" v="786" actId="20577"/>
          <ac:spMkLst>
            <pc:docMk/>
            <pc:sldMk cId="1139882834" sldId="302"/>
            <ac:spMk id="3" creationId="{9BCB1486-B7DE-8A45-3206-4BB36A19D2EF}"/>
          </ac:spMkLst>
        </pc:spChg>
        <pc:spChg chg="del mod ord">
          <ac:chgData name="McCain, John" userId="S::mccainjm@dhec.sc.gov::6f4e2e56-6fe9-4962-a741-167398107900" providerId="AD" clId="Web-{5306AF01-E642-2177-8D19-9F555A770202}" dt="2024-03-29T14:55:12.518" v="574"/>
          <ac:spMkLst>
            <pc:docMk/>
            <pc:sldMk cId="1139882834" sldId="302"/>
            <ac:spMk id="4" creationId="{1F96215D-7F1B-BA92-ACF8-37B4A176F5FA}"/>
          </ac:spMkLst>
        </pc:spChg>
      </pc:sldChg>
      <pc:sldChg chg="addSp delSp modSp new mod modClrScheme chgLayout">
        <pc:chgData name="McCain, John" userId="S::mccainjm@dhec.sc.gov::6f4e2e56-6fe9-4962-a741-167398107900" providerId="AD" clId="Web-{5306AF01-E642-2177-8D19-9F555A770202}" dt="2024-03-29T15:20:40.402" v="893" actId="20577"/>
        <pc:sldMkLst>
          <pc:docMk/>
          <pc:sldMk cId="2683508410" sldId="303"/>
        </pc:sldMkLst>
        <pc:spChg chg="mod ord">
          <ac:chgData name="McCain, John" userId="S::mccainjm@dhec.sc.gov::6f4e2e56-6fe9-4962-a741-167398107900" providerId="AD" clId="Web-{5306AF01-E642-2177-8D19-9F555A770202}" dt="2024-03-29T15:18:03.191" v="850" actId="20577"/>
          <ac:spMkLst>
            <pc:docMk/>
            <pc:sldMk cId="2683508410" sldId="303"/>
            <ac:spMk id="2" creationId="{5F78F981-F69F-0969-2211-ED54ED6FDB44}"/>
          </ac:spMkLst>
        </pc:spChg>
        <pc:spChg chg="del mod ord">
          <ac:chgData name="McCain, John" userId="S::mccainjm@dhec.sc.gov::6f4e2e56-6fe9-4962-a741-167398107900" providerId="AD" clId="Web-{5306AF01-E642-2177-8D19-9F555A770202}" dt="2024-03-29T15:16:53.407" v="839"/>
          <ac:spMkLst>
            <pc:docMk/>
            <pc:sldMk cId="2683508410" sldId="303"/>
            <ac:spMk id="3" creationId="{1DC47D1D-22E4-F2FC-91C6-98A91A7FF68B}"/>
          </ac:spMkLst>
        </pc:spChg>
        <pc:spChg chg="del mod ord">
          <ac:chgData name="McCain, John" userId="S::mccainjm@dhec.sc.gov::6f4e2e56-6fe9-4962-a741-167398107900" providerId="AD" clId="Web-{5306AF01-E642-2177-8D19-9F555A770202}" dt="2024-03-29T15:16:17.733" v="838"/>
          <ac:spMkLst>
            <pc:docMk/>
            <pc:sldMk cId="2683508410" sldId="303"/>
            <ac:spMk id="4" creationId="{B9581A1D-7A80-503F-8941-AA9F68FFEA55}"/>
          </ac:spMkLst>
        </pc:spChg>
        <pc:spChg chg="add del mod">
          <ac:chgData name="McCain, John" userId="S::mccainjm@dhec.sc.gov::6f4e2e56-6fe9-4962-a741-167398107900" providerId="AD" clId="Web-{5306AF01-E642-2177-8D19-9F555A770202}" dt="2024-03-29T15:19:32.180" v="854"/>
          <ac:spMkLst>
            <pc:docMk/>
            <pc:sldMk cId="2683508410" sldId="303"/>
            <ac:spMk id="7" creationId="{2C8B6FBE-C178-A436-89DE-B2588119A5E9}"/>
          </ac:spMkLst>
        </pc:spChg>
        <pc:spChg chg="add mod">
          <ac:chgData name="McCain, John" userId="S::mccainjm@dhec.sc.gov::6f4e2e56-6fe9-4962-a741-167398107900" providerId="AD" clId="Web-{5306AF01-E642-2177-8D19-9F555A770202}" dt="2024-03-29T15:20:40.402" v="893" actId="20577"/>
          <ac:spMkLst>
            <pc:docMk/>
            <pc:sldMk cId="2683508410" sldId="303"/>
            <ac:spMk id="9" creationId="{4739088D-E00C-D7AB-A002-1DA10574814F}"/>
          </ac:spMkLst>
        </pc:spChg>
        <pc:picChg chg="add del mod ord">
          <ac:chgData name="McCain, John" userId="S::mccainjm@dhec.sc.gov::6f4e2e56-6fe9-4962-a741-167398107900" providerId="AD" clId="Web-{5306AF01-E642-2177-8D19-9F555A770202}" dt="2024-03-29T15:19:08.694" v="853"/>
          <ac:picMkLst>
            <pc:docMk/>
            <pc:sldMk cId="2683508410" sldId="303"/>
            <ac:picMk id="5" creationId="{2E44CEB2-2870-BF77-CE46-F93460E3E5F2}"/>
          </ac:picMkLst>
        </pc:picChg>
        <pc:picChg chg="add mod ord">
          <ac:chgData name="McCain, John" userId="S::mccainjm@dhec.sc.gov::6f4e2e56-6fe9-4962-a741-167398107900" providerId="AD" clId="Web-{5306AF01-E642-2177-8D19-9F555A770202}" dt="2024-03-29T15:19:44.211" v="858" actId="1076"/>
          <ac:picMkLst>
            <pc:docMk/>
            <pc:sldMk cId="2683508410" sldId="303"/>
            <ac:picMk id="8" creationId="{D744AF53-B22E-B22F-F064-6671BE4D217B}"/>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2T19:28:54.9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74,'88'0,"589"15,-109 9,-340-15,-191-10,1-2,0-2,-1-1,38-11,-19 3,1 3,1 2,0 3,0 3,59 3,-79 0,-1-1,1-2,-1-2,0-1,45-15,-69 18,1 0,0 1,-1 0,1 1,0 1,-1 0,17 3,97 20,-32-4,-51-12,21 3,119 3,59-1,-16 0,158-32,50 12,-249 11,-143-2,-10 0,1-2,-1-1,36-7,-45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2T19:29:01.8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74,'71'15,"207"2,-117-9,740 3,-541-13,-88 3,295-3,-335-23,-152 14,105-3,-21 13,189-27,-90 13,-134 11,-8-7,29-2,728 14,-729 12,-9-1,135 13,9-1,-63-12,22 0,79 2,-114-3,-133-9,140 20,-112-7,1-6,206-7,-141-5,198 22,-295-16,-1-4,1-2,136-24,-133 17,87 0,43-5,-120 3,32-6,210-6,-134 26,332 12,-509-13,111 8,207-11,-200-21,-99 15,0 1,1 2,37-1,1791 8,-1564 22,-59-1,-37-22,-105-3,157 19,-157-8,191-6,-142-5,243 2,-370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2T19:29:39.8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25,'4'0,"6"0,9 0,6 0,2 0,1 0,0 0,3 0,1 0,-2 0,-1 0,-1-4,-2-2,-1 1,-1 1,0 1,-4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95C4A-59F7-465D-9A1C-748CE5F5B95D}" type="datetimeFigureOut">
              <a:rPr lang="en-US" smtClean="0"/>
              <a:t>4/10/2024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C0B3D-2A03-42D2-AD90-5AD95AF6739C}" type="slidenum">
              <a:rPr lang="en-US" smtClean="0"/>
              <a:t>‹#›</a:t>
            </a:fld>
            <a:endParaRPr lang="en-US"/>
          </a:p>
        </p:txBody>
      </p:sp>
    </p:spTree>
    <p:extLst>
      <p:ext uri="{BB962C8B-B14F-4D97-AF65-F5344CB8AC3E}">
        <p14:creationId xmlns:p14="http://schemas.microsoft.com/office/powerpoint/2010/main" val="102266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call out dam removal funding!</a:t>
            </a:r>
          </a:p>
        </p:txBody>
      </p:sp>
      <p:sp>
        <p:nvSpPr>
          <p:cNvPr id="4" name="Slide Number Placeholder 3"/>
          <p:cNvSpPr>
            <a:spLocks noGrp="1"/>
          </p:cNvSpPr>
          <p:nvPr>
            <p:ph type="sldNum" sz="quarter" idx="5"/>
          </p:nvPr>
        </p:nvSpPr>
        <p:spPr/>
        <p:txBody>
          <a:bodyPr/>
          <a:lstStyle/>
          <a:p>
            <a:fld id="{039C0B3D-2A03-42D2-AD90-5AD95AF6739C}" type="slidenum">
              <a:rPr lang="en-US" smtClean="0"/>
              <a:t>5</a:t>
            </a:fld>
            <a:endParaRPr lang="en-US"/>
          </a:p>
        </p:txBody>
      </p:sp>
    </p:spTree>
    <p:extLst>
      <p:ext uri="{BB962C8B-B14F-4D97-AF65-F5344CB8AC3E}">
        <p14:creationId xmlns:p14="http://schemas.microsoft.com/office/powerpoint/2010/main" val="43817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bullet number 9 in more detail.  What are examples of insufficient maintenance that would make dam ineligible.</a:t>
            </a:r>
          </a:p>
        </p:txBody>
      </p:sp>
      <p:sp>
        <p:nvSpPr>
          <p:cNvPr id="4" name="Slide Number Placeholder 3"/>
          <p:cNvSpPr>
            <a:spLocks noGrp="1"/>
          </p:cNvSpPr>
          <p:nvPr>
            <p:ph type="sldNum" sz="quarter" idx="5"/>
          </p:nvPr>
        </p:nvSpPr>
        <p:spPr/>
        <p:txBody>
          <a:bodyPr/>
          <a:lstStyle/>
          <a:p>
            <a:fld id="{039C0B3D-2A03-42D2-AD90-5AD95AF6739C}" type="slidenum">
              <a:rPr lang="en-US" smtClean="0"/>
              <a:t>11</a:t>
            </a:fld>
            <a:endParaRPr lang="en-US"/>
          </a:p>
        </p:txBody>
      </p:sp>
    </p:spTree>
    <p:extLst>
      <p:ext uri="{BB962C8B-B14F-4D97-AF65-F5344CB8AC3E}">
        <p14:creationId xmlns:p14="http://schemas.microsoft.com/office/powerpoint/2010/main" val="378625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Population-at-Risk and who/how is it determined?</a:t>
            </a:r>
          </a:p>
        </p:txBody>
      </p:sp>
      <p:sp>
        <p:nvSpPr>
          <p:cNvPr id="4" name="Slide Number Placeholder 3"/>
          <p:cNvSpPr>
            <a:spLocks noGrp="1"/>
          </p:cNvSpPr>
          <p:nvPr>
            <p:ph type="sldNum" sz="quarter" idx="5"/>
          </p:nvPr>
        </p:nvSpPr>
        <p:spPr/>
        <p:txBody>
          <a:bodyPr/>
          <a:lstStyle/>
          <a:p>
            <a:fld id="{039C0B3D-2A03-42D2-AD90-5AD95AF6739C}" type="slidenum">
              <a:rPr lang="en-US" smtClean="0"/>
              <a:t>12</a:t>
            </a:fld>
            <a:endParaRPr lang="en-US"/>
          </a:p>
        </p:txBody>
      </p:sp>
    </p:spTree>
    <p:extLst>
      <p:ext uri="{BB962C8B-B14F-4D97-AF65-F5344CB8AC3E}">
        <p14:creationId xmlns:p14="http://schemas.microsoft.com/office/powerpoint/2010/main" val="370444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to mention that we can help dam owners understand what they can do to become eligible!</a:t>
            </a:r>
          </a:p>
        </p:txBody>
      </p:sp>
      <p:sp>
        <p:nvSpPr>
          <p:cNvPr id="4" name="Slide Number Placeholder 3"/>
          <p:cNvSpPr>
            <a:spLocks noGrp="1"/>
          </p:cNvSpPr>
          <p:nvPr>
            <p:ph type="sldNum" sz="quarter" idx="5"/>
          </p:nvPr>
        </p:nvSpPr>
        <p:spPr/>
        <p:txBody>
          <a:bodyPr/>
          <a:lstStyle/>
          <a:p>
            <a:fld id="{039C0B3D-2A03-42D2-AD90-5AD95AF6739C}" type="slidenum">
              <a:rPr lang="en-US" smtClean="0"/>
              <a:t>13</a:t>
            </a:fld>
            <a:endParaRPr lang="en-US"/>
          </a:p>
        </p:txBody>
      </p:sp>
    </p:spTree>
    <p:extLst>
      <p:ext uri="{BB962C8B-B14F-4D97-AF65-F5344CB8AC3E}">
        <p14:creationId xmlns:p14="http://schemas.microsoft.com/office/powerpoint/2010/main" val="173858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how HOAs fall into this</a:t>
            </a:r>
          </a:p>
        </p:txBody>
      </p:sp>
      <p:sp>
        <p:nvSpPr>
          <p:cNvPr id="4" name="Slide Number Placeholder 3"/>
          <p:cNvSpPr>
            <a:spLocks noGrp="1"/>
          </p:cNvSpPr>
          <p:nvPr>
            <p:ph type="sldNum" sz="quarter" idx="5"/>
          </p:nvPr>
        </p:nvSpPr>
        <p:spPr/>
        <p:txBody>
          <a:bodyPr/>
          <a:lstStyle/>
          <a:p>
            <a:fld id="{039C0B3D-2A03-42D2-AD90-5AD95AF6739C}" type="slidenum">
              <a:rPr lang="en-US" smtClean="0"/>
              <a:t>14</a:t>
            </a:fld>
            <a:endParaRPr lang="en-US"/>
          </a:p>
        </p:txBody>
      </p:sp>
    </p:spTree>
    <p:extLst>
      <p:ext uri="{BB962C8B-B14F-4D97-AF65-F5344CB8AC3E}">
        <p14:creationId xmlns:p14="http://schemas.microsoft.com/office/powerpoint/2010/main" val="304737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multiple sponsors are potentially available for dam removals</a:t>
            </a:r>
          </a:p>
        </p:txBody>
      </p:sp>
      <p:sp>
        <p:nvSpPr>
          <p:cNvPr id="4" name="Slide Number Placeholder 3"/>
          <p:cNvSpPr>
            <a:spLocks noGrp="1"/>
          </p:cNvSpPr>
          <p:nvPr>
            <p:ph type="sldNum" sz="quarter" idx="5"/>
          </p:nvPr>
        </p:nvSpPr>
        <p:spPr/>
        <p:txBody>
          <a:bodyPr/>
          <a:lstStyle/>
          <a:p>
            <a:fld id="{039C0B3D-2A03-42D2-AD90-5AD95AF6739C}" type="slidenum">
              <a:rPr lang="en-US" smtClean="0"/>
              <a:t>15</a:t>
            </a:fld>
            <a:endParaRPr lang="en-US"/>
          </a:p>
        </p:txBody>
      </p:sp>
    </p:spTree>
    <p:extLst>
      <p:ext uri="{BB962C8B-B14F-4D97-AF65-F5344CB8AC3E}">
        <p14:creationId xmlns:p14="http://schemas.microsoft.com/office/powerpoint/2010/main" val="375478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big stumbling block</a:t>
            </a:r>
          </a:p>
        </p:txBody>
      </p:sp>
      <p:sp>
        <p:nvSpPr>
          <p:cNvPr id="4" name="Slide Number Placeholder 3"/>
          <p:cNvSpPr>
            <a:spLocks noGrp="1"/>
          </p:cNvSpPr>
          <p:nvPr>
            <p:ph type="sldNum" sz="quarter" idx="5"/>
          </p:nvPr>
        </p:nvSpPr>
        <p:spPr/>
        <p:txBody>
          <a:bodyPr/>
          <a:lstStyle/>
          <a:p>
            <a:fld id="{039C0B3D-2A03-42D2-AD90-5AD95AF6739C}" type="slidenum">
              <a:rPr lang="en-US" smtClean="0"/>
              <a:t>24</a:t>
            </a:fld>
            <a:endParaRPr lang="en-US"/>
          </a:p>
        </p:txBody>
      </p:sp>
    </p:spTree>
    <p:extLst>
      <p:ext uri="{BB962C8B-B14F-4D97-AF65-F5344CB8AC3E}">
        <p14:creationId xmlns:p14="http://schemas.microsoft.com/office/powerpoint/2010/main" val="375213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big stumbling block</a:t>
            </a:r>
          </a:p>
        </p:txBody>
      </p:sp>
      <p:sp>
        <p:nvSpPr>
          <p:cNvPr id="4" name="Slide Number Placeholder 3"/>
          <p:cNvSpPr>
            <a:spLocks noGrp="1"/>
          </p:cNvSpPr>
          <p:nvPr>
            <p:ph type="sldNum" sz="quarter" idx="5"/>
          </p:nvPr>
        </p:nvSpPr>
        <p:spPr/>
        <p:txBody>
          <a:bodyPr/>
          <a:lstStyle/>
          <a:p>
            <a:fld id="{039C0B3D-2A03-42D2-AD90-5AD95AF6739C}" type="slidenum">
              <a:rPr lang="en-US" smtClean="0"/>
              <a:t>25</a:t>
            </a:fld>
            <a:endParaRPr lang="en-US"/>
          </a:p>
        </p:txBody>
      </p:sp>
    </p:spTree>
    <p:extLst>
      <p:ext uri="{BB962C8B-B14F-4D97-AF65-F5344CB8AC3E}">
        <p14:creationId xmlns:p14="http://schemas.microsoft.com/office/powerpoint/2010/main" val="2085696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try our best to fund as many projects as possible, but no applicant should expect guaranteed funding</a:t>
            </a:r>
          </a:p>
        </p:txBody>
      </p:sp>
      <p:sp>
        <p:nvSpPr>
          <p:cNvPr id="4" name="Slide Number Placeholder 3"/>
          <p:cNvSpPr>
            <a:spLocks noGrp="1"/>
          </p:cNvSpPr>
          <p:nvPr>
            <p:ph type="sldNum" sz="quarter" idx="5"/>
          </p:nvPr>
        </p:nvSpPr>
        <p:spPr/>
        <p:txBody>
          <a:bodyPr/>
          <a:lstStyle/>
          <a:p>
            <a:fld id="{039C0B3D-2A03-42D2-AD90-5AD95AF6739C}" type="slidenum">
              <a:rPr lang="en-US" smtClean="0"/>
              <a:t>38</a:t>
            </a:fld>
            <a:endParaRPr lang="en-US"/>
          </a:p>
        </p:txBody>
      </p:sp>
    </p:spTree>
    <p:extLst>
      <p:ext uri="{BB962C8B-B14F-4D97-AF65-F5344CB8AC3E}">
        <p14:creationId xmlns:p14="http://schemas.microsoft.com/office/powerpoint/2010/main" val="156164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63374" y="603849"/>
            <a:ext cx="4382218" cy="2286000"/>
          </a:xfrm>
        </p:spPr>
        <p:txBody>
          <a:bodyPr/>
          <a:lstStyle>
            <a:lvl1pPr algn="l">
              <a:defRPr sz="4400"/>
            </a:lvl1pPr>
          </a:lstStyle>
          <a:p>
            <a:r>
              <a:rPr lang="en-US"/>
              <a:t>Click to edit Master title style</a:t>
            </a:r>
          </a:p>
        </p:txBody>
      </p:sp>
      <p:sp>
        <p:nvSpPr>
          <p:cNvPr id="3" name="Subtitle 2"/>
          <p:cNvSpPr>
            <a:spLocks noGrp="1"/>
          </p:cNvSpPr>
          <p:nvPr>
            <p:ph type="subTitle" idx="1"/>
          </p:nvPr>
        </p:nvSpPr>
        <p:spPr>
          <a:xfrm>
            <a:off x="4563374" y="3019246"/>
            <a:ext cx="4382218" cy="7504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735FBC-2ED6-4EFB-8D7D-BD40D33489E5}"/>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362A8620-10F7-44B5-AE60-1D30FCC3C7E9}"/>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DAC21A4-4F37-4ECE-9276-F28691DC2F0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EB45524-DEE5-466D-BF8A-6BDCFD4DE963}" type="slidenum">
              <a:rPr lang="en-US" altLang="en-US"/>
              <a:pPr/>
              <a:t>‹#›</a:t>
            </a:fld>
            <a:endParaRPr lang="en-US" altLang="en-US"/>
          </a:p>
        </p:txBody>
      </p:sp>
    </p:spTree>
    <p:extLst>
      <p:ext uri="{BB962C8B-B14F-4D97-AF65-F5344CB8AC3E}">
        <p14:creationId xmlns:p14="http://schemas.microsoft.com/office/powerpoint/2010/main" val="1233587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11215"/>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841441"/>
            <a:ext cx="4629150" cy="4343700"/>
          </a:xfrm>
        </p:spPr>
        <p:txBody>
          <a:bodyPr rtlCol="0">
            <a:normAutofit/>
          </a:bodyPr>
          <a:lstStyle>
            <a:lvl1pPr marL="0" indent="0">
              <a:buNone/>
              <a:defRPr sz="2800">
                <a:solidFill>
                  <a:srgbClr val="84BD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911415"/>
            <a:ext cx="2949575" cy="327372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3196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93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12FBAA6-E5F2-44F3-99C3-80FEF4212F4A}"/>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Footer Placeholder 4">
            <a:extLst>
              <a:ext uri="{FF2B5EF4-FFF2-40B4-BE49-F238E27FC236}">
                <a16:creationId xmlns:a16="http://schemas.microsoft.com/office/drawing/2014/main" id="{498FC0DF-EA46-4A5A-A283-741C568ADEB2}"/>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5">
            <a:extLst>
              <a:ext uri="{FF2B5EF4-FFF2-40B4-BE49-F238E27FC236}">
                <a16:creationId xmlns:a16="http://schemas.microsoft.com/office/drawing/2014/main" id="{844BA841-5EEB-4D97-A2DA-C4E5F0197AA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BDA6447-9779-4B3A-B71C-EA3313A63513}" type="slidenum">
              <a:rPr lang="en-US" altLang="en-US"/>
              <a:pPr/>
              <a:t>‹#›</a:t>
            </a:fld>
            <a:endParaRPr lang="en-US" altLang="en-US"/>
          </a:p>
        </p:txBody>
      </p:sp>
    </p:spTree>
    <p:extLst>
      <p:ext uri="{BB962C8B-B14F-4D97-AF65-F5344CB8AC3E}">
        <p14:creationId xmlns:p14="http://schemas.microsoft.com/office/powerpoint/2010/main" val="240512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633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06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0BF5A8-3F82-441A-9A6D-ED75DDA0012E}"/>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16DB690E-F234-4B9E-A340-A0DC5C059AFD}"/>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0A6BA176-397B-46E9-ADED-4809E24F5C2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5995B2A-E96A-4059-9F51-4E4DD9B0BC59}" type="slidenum">
              <a:rPr lang="en-US" altLang="en-US"/>
              <a:pPr/>
              <a:t>‹#›</a:t>
            </a:fld>
            <a:endParaRPr lang="en-US" altLang="en-US"/>
          </a:p>
        </p:txBody>
      </p:sp>
    </p:spTree>
    <p:extLst>
      <p:ext uri="{BB962C8B-B14F-4D97-AF65-F5344CB8AC3E}">
        <p14:creationId xmlns:p14="http://schemas.microsoft.com/office/powerpoint/2010/main" val="337471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386342"/>
            <a:ext cx="3867150" cy="3807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86342"/>
            <a:ext cx="3867150" cy="3807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531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115875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2474793"/>
            <a:ext cx="386873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3298705"/>
            <a:ext cx="3868737" cy="2877808"/>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2474793"/>
            <a:ext cx="38877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3298705"/>
            <a:ext cx="3887788" cy="2877808"/>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115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94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11215"/>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841441"/>
            <a:ext cx="4629150" cy="4343700"/>
          </a:xfrm>
        </p:spPr>
        <p:txBody>
          <a:bodyPr/>
          <a:lstStyle>
            <a:lvl1pPr>
              <a:defRPr sz="2800">
                <a:solidFill>
                  <a:srgbClr val="84BD00"/>
                </a:solidFill>
              </a:defRPr>
            </a:lvl1pPr>
            <a:lvl2pPr>
              <a:defRPr sz="2400">
                <a:solidFill>
                  <a:srgbClr val="84BD00"/>
                </a:solidFill>
              </a:defRPr>
            </a:lvl2pPr>
            <a:lvl3pPr>
              <a:defRPr sz="2000">
                <a:solidFill>
                  <a:srgbClr val="84BD00"/>
                </a:solidFill>
              </a:defRPr>
            </a:lvl3pPr>
            <a:lvl4pPr>
              <a:defRPr sz="1800">
                <a:solidFill>
                  <a:srgbClr val="84BD00"/>
                </a:solidFill>
              </a:defRPr>
            </a:lvl4pPr>
            <a:lvl5pPr>
              <a:defRPr sz="1600">
                <a:solidFill>
                  <a:srgbClr val="84BD00"/>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911415"/>
            <a:ext cx="2949575" cy="327372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02658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A4A847F-A9F8-4E55-930C-64D9647F4923}"/>
              </a:ext>
            </a:extLst>
          </p:cNvPr>
          <p:cNvSpPr>
            <a:spLocks noGrp="1"/>
          </p:cNvSpPr>
          <p:nvPr>
            <p:ph type="title"/>
          </p:nvPr>
        </p:nvSpPr>
        <p:spPr bwMode="auto">
          <a:xfrm>
            <a:off x="4433888" y="365125"/>
            <a:ext cx="408146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49B2CB1-287E-4FD8-A44D-9982047A8FF9}"/>
              </a:ext>
            </a:extLst>
          </p:cNvPr>
          <p:cNvSpPr>
            <a:spLocks noGrp="1"/>
          </p:cNvSpPr>
          <p:nvPr>
            <p:ph type="body" idx="1"/>
          </p:nvPr>
        </p:nvSpPr>
        <p:spPr bwMode="auto">
          <a:xfrm>
            <a:off x="4433888" y="3235325"/>
            <a:ext cx="40814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Edit Master text styles</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7" r:id="rId3"/>
  </p:sldLayoutIdLst>
  <p:hf hdr="0" ftr="0" dt="0"/>
  <p:txStyles>
    <p:titleStyle>
      <a:lvl1pPr algn="l" rtl="0" eaLnBrk="1" fontAlgn="base" hangingPunct="1">
        <a:lnSpc>
          <a:spcPct val="90000"/>
        </a:lnSpc>
        <a:spcBef>
          <a:spcPct val="0"/>
        </a:spcBef>
        <a:spcAft>
          <a:spcPct val="0"/>
        </a:spcAft>
        <a:defRPr sz="4400" kern="1200">
          <a:solidFill>
            <a:schemeClr val="bg1"/>
          </a:solidFill>
          <a:latin typeface="+mj-lt"/>
          <a:ea typeface="+mj-ea"/>
          <a:cs typeface="+mj-cs"/>
        </a:defRPr>
      </a:lvl1pPr>
      <a:lvl2pPr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2pPr>
      <a:lvl3pPr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3pPr>
      <a:lvl4pPr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4pPr>
      <a:lvl5pPr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5pPr>
      <a:lvl6pPr marL="457200"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6pPr>
      <a:lvl7pPr marL="914400"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7pPr>
      <a:lvl8pPr marL="1371600"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8pPr>
      <a:lvl9pPr marL="1828800" algn="l" rtl="0" eaLnBrk="1" fontAlgn="base" hangingPunct="1">
        <a:lnSpc>
          <a:spcPct val="90000"/>
        </a:lnSpc>
        <a:spcBef>
          <a:spcPct val="0"/>
        </a:spcBef>
        <a:spcAft>
          <a:spcPct val="0"/>
        </a:spcAft>
        <a:defRPr sz="4400">
          <a:solidFill>
            <a:schemeClr val="bg1"/>
          </a:solidFill>
          <a:latin typeface="Montserrat" panose="00000500000000000000" pitchFamily="50" charset="0"/>
        </a:defRPr>
      </a:lvl9pPr>
    </p:titleStyle>
    <p:bodyStyle>
      <a:lvl1pPr algn="l" rtl="0" eaLnBrk="1" fontAlgn="base" hangingPunct="1">
        <a:lnSpc>
          <a:spcPct val="90000"/>
        </a:lnSpc>
        <a:spcBef>
          <a:spcPts val="1000"/>
        </a:spcBef>
        <a:spcAft>
          <a:spcPct val="0"/>
        </a:spcAft>
        <a:defRPr sz="2400" kern="1200">
          <a:solidFill>
            <a:srgbClr val="00A9CE"/>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9E11679-6CB7-497F-8BEE-15D77AF92D0F}"/>
              </a:ext>
            </a:extLst>
          </p:cNvPr>
          <p:cNvSpPr>
            <a:spLocks noGrp="1"/>
          </p:cNvSpPr>
          <p:nvPr>
            <p:ph type="title"/>
          </p:nvPr>
        </p:nvSpPr>
        <p:spPr bwMode="auto">
          <a:xfrm>
            <a:off x="628650" y="114935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68729EC4-C240-46A6-B354-BBA0F8DE5379}"/>
              </a:ext>
            </a:extLst>
          </p:cNvPr>
          <p:cNvSpPr>
            <a:spLocks noGrp="1"/>
          </p:cNvSpPr>
          <p:nvPr>
            <p:ph type="body" idx="1"/>
          </p:nvPr>
        </p:nvSpPr>
        <p:spPr bwMode="auto">
          <a:xfrm>
            <a:off x="628650" y="2609850"/>
            <a:ext cx="788670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extBox 1">
            <a:extLst>
              <a:ext uri="{FF2B5EF4-FFF2-40B4-BE49-F238E27FC236}">
                <a16:creationId xmlns:a16="http://schemas.microsoft.com/office/drawing/2014/main" id="{4E4F2549-046C-4EC4-81FA-B8C5FDBB80D3}"/>
              </a:ext>
            </a:extLst>
          </p:cNvPr>
          <p:cNvSpPr txBox="1"/>
          <p:nvPr userDrawn="1"/>
        </p:nvSpPr>
        <p:spPr>
          <a:xfrm>
            <a:off x="4326147" y="6311900"/>
            <a:ext cx="491706" cy="369332"/>
          </a:xfrm>
          <a:prstGeom prst="rect">
            <a:avLst/>
          </a:prstGeom>
          <a:noFill/>
        </p:spPr>
        <p:txBody>
          <a:bodyPr wrap="square" rtlCol="0">
            <a:spAutoFit/>
          </a:bodyPr>
          <a:lstStyle/>
          <a:p>
            <a:fld id="{F19D11CE-094D-4617-913B-824493D6C5B1}" type="slidenum">
              <a:rPr lang="en-US" smtClean="0"/>
              <a:t>‹#›</a:t>
            </a:fld>
            <a:r>
              <a:rPr lang="en-US"/>
              <a:t>  </a:t>
            </a:r>
          </a:p>
        </p:txBody>
      </p:sp>
    </p:spTree>
  </p:cSld>
  <p:clrMap bg1="lt1" tx1="dk1" bg2="lt2" tx2="dk2" accent1="accent1" accent2="accent2" accent3="accent3" accent4="accent4" accent5="accent5" accent6="accent6" hlink="hlink" folHlink="folHlink"/>
  <p:sldLayoutIdLst>
    <p:sldLayoutId id="2147483697" r:id="rId1"/>
    <p:sldLayoutId id="2147483706" r:id="rId2"/>
    <p:sldLayoutId id="2147483698" r:id="rId3"/>
    <p:sldLayoutId id="2147483699" r:id="rId4"/>
    <p:sldLayoutId id="2147483700" r:id="rId5"/>
    <p:sldLayoutId id="2147483701" r:id="rId6"/>
    <p:sldLayoutId id="2147483702" r:id="rId7"/>
  </p:sldLayoutIdLst>
  <p:hf hdr="0" ftr="0" dt="0"/>
  <p:txStyles>
    <p:titleStyle>
      <a:lvl1pPr algn="l" rtl="0" eaLnBrk="0" fontAlgn="base" hangingPunct="0">
        <a:lnSpc>
          <a:spcPct val="90000"/>
        </a:lnSpc>
        <a:spcBef>
          <a:spcPct val="0"/>
        </a:spcBef>
        <a:spcAft>
          <a:spcPct val="0"/>
        </a:spcAft>
        <a:defRPr sz="4000" kern="1200">
          <a:solidFill>
            <a:srgbClr val="00629B"/>
          </a:solidFill>
          <a:latin typeface="+mj-lt"/>
          <a:ea typeface="+mj-ea"/>
          <a:cs typeface="+mj-cs"/>
        </a:defRPr>
      </a:lvl1pPr>
      <a:lvl2pPr algn="l" rtl="0" eaLnBrk="0" fontAlgn="base" hangingPunct="0">
        <a:lnSpc>
          <a:spcPct val="90000"/>
        </a:lnSpc>
        <a:spcBef>
          <a:spcPct val="0"/>
        </a:spcBef>
        <a:spcAft>
          <a:spcPct val="0"/>
        </a:spcAft>
        <a:defRPr sz="4000">
          <a:solidFill>
            <a:srgbClr val="00629B"/>
          </a:solidFill>
          <a:latin typeface="Montserrat" panose="00000500000000000000" pitchFamily="50" charset="0"/>
        </a:defRPr>
      </a:lvl2pPr>
      <a:lvl3pPr algn="l" rtl="0" eaLnBrk="0" fontAlgn="base" hangingPunct="0">
        <a:lnSpc>
          <a:spcPct val="90000"/>
        </a:lnSpc>
        <a:spcBef>
          <a:spcPct val="0"/>
        </a:spcBef>
        <a:spcAft>
          <a:spcPct val="0"/>
        </a:spcAft>
        <a:defRPr sz="4000">
          <a:solidFill>
            <a:srgbClr val="00629B"/>
          </a:solidFill>
          <a:latin typeface="Montserrat" panose="00000500000000000000" pitchFamily="50" charset="0"/>
        </a:defRPr>
      </a:lvl3pPr>
      <a:lvl4pPr algn="l" rtl="0" eaLnBrk="0" fontAlgn="base" hangingPunct="0">
        <a:lnSpc>
          <a:spcPct val="90000"/>
        </a:lnSpc>
        <a:spcBef>
          <a:spcPct val="0"/>
        </a:spcBef>
        <a:spcAft>
          <a:spcPct val="0"/>
        </a:spcAft>
        <a:defRPr sz="4000">
          <a:solidFill>
            <a:srgbClr val="00629B"/>
          </a:solidFill>
          <a:latin typeface="Montserrat" panose="00000500000000000000" pitchFamily="50" charset="0"/>
        </a:defRPr>
      </a:lvl4pPr>
      <a:lvl5pPr algn="l" rtl="0" eaLnBrk="0" fontAlgn="base" hangingPunct="0">
        <a:lnSpc>
          <a:spcPct val="90000"/>
        </a:lnSpc>
        <a:spcBef>
          <a:spcPct val="0"/>
        </a:spcBef>
        <a:spcAft>
          <a:spcPct val="0"/>
        </a:spcAft>
        <a:defRPr sz="4000">
          <a:solidFill>
            <a:srgbClr val="00629B"/>
          </a:solidFill>
          <a:latin typeface="Montserrat" panose="00000500000000000000" pitchFamily="50" charset="0"/>
        </a:defRPr>
      </a:lvl5pPr>
      <a:lvl6pPr marL="457200" algn="l" rtl="0" fontAlgn="base">
        <a:lnSpc>
          <a:spcPct val="90000"/>
        </a:lnSpc>
        <a:spcBef>
          <a:spcPct val="0"/>
        </a:spcBef>
        <a:spcAft>
          <a:spcPct val="0"/>
        </a:spcAft>
        <a:defRPr sz="4000">
          <a:solidFill>
            <a:srgbClr val="00629B"/>
          </a:solidFill>
          <a:latin typeface="Montserrat" panose="00000500000000000000" pitchFamily="50" charset="0"/>
        </a:defRPr>
      </a:lvl6pPr>
      <a:lvl7pPr marL="914400" algn="l" rtl="0" fontAlgn="base">
        <a:lnSpc>
          <a:spcPct val="90000"/>
        </a:lnSpc>
        <a:spcBef>
          <a:spcPct val="0"/>
        </a:spcBef>
        <a:spcAft>
          <a:spcPct val="0"/>
        </a:spcAft>
        <a:defRPr sz="4000">
          <a:solidFill>
            <a:srgbClr val="00629B"/>
          </a:solidFill>
          <a:latin typeface="Montserrat" panose="00000500000000000000" pitchFamily="50" charset="0"/>
        </a:defRPr>
      </a:lvl7pPr>
      <a:lvl8pPr marL="1371600" algn="l" rtl="0" fontAlgn="base">
        <a:lnSpc>
          <a:spcPct val="90000"/>
        </a:lnSpc>
        <a:spcBef>
          <a:spcPct val="0"/>
        </a:spcBef>
        <a:spcAft>
          <a:spcPct val="0"/>
        </a:spcAft>
        <a:defRPr sz="4000">
          <a:solidFill>
            <a:srgbClr val="00629B"/>
          </a:solidFill>
          <a:latin typeface="Montserrat" panose="00000500000000000000" pitchFamily="50" charset="0"/>
        </a:defRPr>
      </a:lvl8pPr>
      <a:lvl9pPr marL="1828800" algn="l" rtl="0" fontAlgn="base">
        <a:lnSpc>
          <a:spcPct val="90000"/>
        </a:lnSpc>
        <a:spcBef>
          <a:spcPct val="0"/>
        </a:spcBef>
        <a:spcAft>
          <a:spcPct val="0"/>
        </a:spcAft>
        <a:defRPr sz="4000">
          <a:solidFill>
            <a:srgbClr val="00629B"/>
          </a:solidFill>
          <a:latin typeface="Montserrat" panose="00000500000000000000"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esponse@dhec.sc.gov"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scdhec.gov/BOW/dams-reservoirs/high-hazard-potential-dams-rehabilitation-gran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F1E929-1141-4DA7-6CFC-8D7AC1BEA45E}"/>
              </a:ext>
            </a:extLst>
          </p:cNvPr>
          <p:cNvSpPr>
            <a:spLocks noGrp="1"/>
          </p:cNvSpPr>
          <p:nvPr>
            <p:ph type="title"/>
          </p:nvPr>
        </p:nvSpPr>
        <p:spPr/>
        <p:txBody>
          <a:bodyPr/>
          <a:lstStyle/>
          <a:p>
            <a:r>
              <a:rPr lang="en-US" dirty="0"/>
              <a:t>FFY2024 HHPD Webinar</a:t>
            </a:r>
          </a:p>
        </p:txBody>
      </p:sp>
      <p:sp>
        <p:nvSpPr>
          <p:cNvPr id="7" name="Content Placeholder 6">
            <a:extLst>
              <a:ext uri="{FF2B5EF4-FFF2-40B4-BE49-F238E27FC236}">
                <a16:creationId xmlns:a16="http://schemas.microsoft.com/office/drawing/2014/main" id="{1D18BAA0-F706-B82D-E22E-6F7A8D6B3A55}"/>
              </a:ext>
            </a:extLst>
          </p:cNvPr>
          <p:cNvSpPr>
            <a:spLocks noGrp="1"/>
          </p:cNvSpPr>
          <p:nvPr>
            <p:ph idx="1"/>
          </p:nvPr>
        </p:nvSpPr>
        <p:spPr/>
        <p:txBody>
          <a:bodyPr/>
          <a:lstStyle/>
          <a:p>
            <a:r>
              <a:rPr lang="en-US" dirty="0"/>
              <a:t>Will begin at 2:05 PM</a:t>
            </a:r>
          </a:p>
          <a:p>
            <a:r>
              <a:rPr lang="en-US" dirty="0"/>
              <a:t>Facilitators: Sam Johnson and Brittany Felder</a:t>
            </a:r>
          </a:p>
          <a:p>
            <a:r>
              <a:rPr lang="en-US" dirty="0"/>
              <a:t>Any tech problems, post in Chat or e-mail </a:t>
            </a:r>
            <a:r>
              <a:rPr lang="en-US" dirty="0">
                <a:hlinkClick r:id="rId2"/>
              </a:rPr>
              <a:t>Response@dhec.sc.gov</a:t>
            </a:r>
            <a:r>
              <a:rPr lang="en-US" dirty="0"/>
              <a:t> and we will respond</a:t>
            </a:r>
          </a:p>
          <a:p>
            <a:r>
              <a:rPr lang="en-US" dirty="0"/>
              <a:t>Microphones not active by default – facilitator can unmute if needed</a:t>
            </a:r>
          </a:p>
          <a:p>
            <a:r>
              <a:rPr lang="en-US" dirty="0"/>
              <a:t>Use Chat for questions, tech problems, etc.</a:t>
            </a:r>
          </a:p>
          <a:p>
            <a:r>
              <a:rPr lang="en-US" dirty="0"/>
              <a:t>Q&amp;A at end of presentation</a:t>
            </a:r>
          </a:p>
        </p:txBody>
      </p:sp>
    </p:spTree>
    <p:extLst>
      <p:ext uri="{BB962C8B-B14F-4D97-AF65-F5344CB8AC3E}">
        <p14:creationId xmlns:p14="http://schemas.microsoft.com/office/powerpoint/2010/main" val="14610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AACD6-E0D6-441F-9EA5-A4B6E3E85F0C}"/>
              </a:ext>
            </a:extLst>
          </p:cNvPr>
          <p:cNvSpPr>
            <a:spLocks noGrp="1"/>
          </p:cNvSpPr>
          <p:nvPr>
            <p:ph type="title"/>
          </p:nvPr>
        </p:nvSpPr>
        <p:spPr/>
        <p:txBody>
          <a:bodyPr/>
          <a:lstStyle/>
          <a:p>
            <a:r>
              <a:rPr lang="en-US"/>
              <a:t>Dam Eligibility, Cont’d</a:t>
            </a:r>
          </a:p>
        </p:txBody>
      </p:sp>
      <p:sp>
        <p:nvSpPr>
          <p:cNvPr id="3" name="Content Placeholder 2">
            <a:extLst>
              <a:ext uri="{FF2B5EF4-FFF2-40B4-BE49-F238E27FC236}">
                <a16:creationId xmlns:a16="http://schemas.microsoft.com/office/drawing/2014/main" id="{59E97ED2-C578-463B-83B5-A991F462DE6F}"/>
              </a:ext>
            </a:extLst>
          </p:cNvPr>
          <p:cNvSpPr>
            <a:spLocks noGrp="1"/>
          </p:cNvSpPr>
          <p:nvPr>
            <p:ph idx="1"/>
          </p:nvPr>
        </p:nvSpPr>
        <p:spPr/>
        <p:txBody>
          <a:bodyPr/>
          <a:lstStyle/>
          <a:p>
            <a:pPr marL="457200" lvl="1" indent="0">
              <a:buNone/>
            </a:pPr>
            <a:r>
              <a:rPr lang="en-US"/>
              <a:t>2. It is a non-Federal dam;</a:t>
            </a:r>
          </a:p>
          <a:p>
            <a:pPr marL="801688" lvl="1" indent="-344488">
              <a:buNone/>
            </a:pPr>
            <a:r>
              <a:rPr lang="en-US"/>
              <a:t>3. The dam is located in a state with a State dam safety program;</a:t>
            </a:r>
          </a:p>
          <a:p>
            <a:pPr marL="801688" lvl="1" indent="-344488">
              <a:buNone/>
            </a:pPr>
            <a:r>
              <a:rPr lang="en-US"/>
              <a:t>4. The dam is classified as “high hazard potential” by the State dam safety agency;</a:t>
            </a:r>
          </a:p>
          <a:p>
            <a:pPr marL="801688" lvl="1" indent="-344488">
              <a:buNone/>
            </a:pPr>
            <a:r>
              <a:rPr lang="en-US"/>
              <a:t>5. The dam has an Emergency Action Plan (EAP) approved by the State dam safety agency;</a:t>
            </a:r>
          </a:p>
          <a:p>
            <a:pPr marL="801688" lvl="1" indent="-344488">
              <a:buNone/>
            </a:pPr>
            <a:r>
              <a:rPr lang="en-US"/>
              <a:t>6. The dam fails to meet minimum state dam safety standards and poses an unacceptable risk to the public;</a:t>
            </a:r>
          </a:p>
        </p:txBody>
      </p:sp>
    </p:spTree>
    <p:extLst>
      <p:ext uri="{BB962C8B-B14F-4D97-AF65-F5344CB8AC3E}">
        <p14:creationId xmlns:p14="http://schemas.microsoft.com/office/powerpoint/2010/main" val="219865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11779-A161-4144-8141-D66332705A2E}"/>
              </a:ext>
            </a:extLst>
          </p:cNvPr>
          <p:cNvSpPr>
            <a:spLocks noGrp="1"/>
          </p:cNvSpPr>
          <p:nvPr>
            <p:ph type="title"/>
          </p:nvPr>
        </p:nvSpPr>
        <p:spPr/>
        <p:txBody>
          <a:bodyPr/>
          <a:lstStyle/>
          <a:p>
            <a:r>
              <a:rPr lang="en-US"/>
              <a:t>Dam Eligibility, Cont’d</a:t>
            </a:r>
          </a:p>
        </p:txBody>
      </p:sp>
      <p:sp>
        <p:nvSpPr>
          <p:cNvPr id="3" name="Content Placeholder 2">
            <a:extLst>
              <a:ext uri="{FF2B5EF4-FFF2-40B4-BE49-F238E27FC236}">
                <a16:creationId xmlns:a16="http://schemas.microsoft.com/office/drawing/2014/main" id="{127F99F8-6A01-495F-B8D9-8832B074702C}"/>
              </a:ext>
            </a:extLst>
          </p:cNvPr>
          <p:cNvSpPr>
            <a:spLocks noGrp="1"/>
          </p:cNvSpPr>
          <p:nvPr>
            <p:ph idx="1"/>
          </p:nvPr>
        </p:nvSpPr>
        <p:spPr/>
        <p:txBody>
          <a:bodyPr/>
          <a:lstStyle/>
          <a:p>
            <a:pPr marL="854075" indent="-392113">
              <a:buNone/>
            </a:pPr>
            <a:r>
              <a:rPr lang="en-US"/>
              <a:t>7. The dam is NOT a licensed hydroelectric dam;</a:t>
            </a:r>
          </a:p>
          <a:p>
            <a:pPr marL="854075" indent="-392113">
              <a:buNone/>
            </a:pPr>
            <a:r>
              <a:rPr lang="en-US"/>
              <a:t>8. The dam was NOT built under the authority of the Secretary of Agriculture;</a:t>
            </a:r>
          </a:p>
          <a:p>
            <a:pPr marL="854075" indent="-392113">
              <a:buNone/>
            </a:pPr>
            <a:r>
              <a:rPr lang="en-US"/>
              <a:t>9. The dam’s primary deficiency(</a:t>
            </a:r>
            <a:r>
              <a:rPr lang="en-US" err="1"/>
              <a:t>ies</a:t>
            </a:r>
            <a:r>
              <a:rPr lang="en-US"/>
              <a:t>) are NOT solely the result of insufficient maintenance; and,</a:t>
            </a:r>
          </a:p>
        </p:txBody>
      </p:sp>
    </p:spTree>
    <p:extLst>
      <p:ext uri="{BB962C8B-B14F-4D97-AF65-F5344CB8AC3E}">
        <p14:creationId xmlns:p14="http://schemas.microsoft.com/office/powerpoint/2010/main" val="373123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11779-A161-4144-8141-D66332705A2E}"/>
              </a:ext>
            </a:extLst>
          </p:cNvPr>
          <p:cNvSpPr>
            <a:spLocks noGrp="1"/>
          </p:cNvSpPr>
          <p:nvPr>
            <p:ph type="title"/>
          </p:nvPr>
        </p:nvSpPr>
        <p:spPr/>
        <p:txBody>
          <a:bodyPr/>
          <a:lstStyle/>
          <a:p>
            <a:r>
              <a:rPr lang="en-US"/>
              <a:t>Dam Eligibility, Cont’d</a:t>
            </a:r>
          </a:p>
        </p:txBody>
      </p:sp>
      <p:sp>
        <p:nvSpPr>
          <p:cNvPr id="3" name="Content Placeholder 2">
            <a:extLst>
              <a:ext uri="{FF2B5EF4-FFF2-40B4-BE49-F238E27FC236}">
                <a16:creationId xmlns:a16="http://schemas.microsoft.com/office/drawing/2014/main" id="{127F99F8-6A01-495F-B8D9-8832B074702C}"/>
              </a:ext>
            </a:extLst>
          </p:cNvPr>
          <p:cNvSpPr>
            <a:spLocks noGrp="1"/>
          </p:cNvSpPr>
          <p:nvPr>
            <p:ph idx="1"/>
          </p:nvPr>
        </p:nvSpPr>
        <p:spPr/>
        <p:txBody>
          <a:bodyPr/>
          <a:lstStyle/>
          <a:p>
            <a:pPr marL="854075" indent="-392113">
              <a:buNone/>
            </a:pPr>
            <a:r>
              <a:rPr lang="en-US"/>
              <a:t>10. The dam was rated either “Poor” or “Unsatisfactory” at last DHEC inspection OR was rated “Fair” and has a Population at Risk (PAR) of &gt;= 1,000</a:t>
            </a:r>
          </a:p>
        </p:txBody>
      </p:sp>
    </p:spTree>
    <p:extLst>
      <p:ext uri="{BB962C8B-B14F-4D97-AF65-F5344CB8AC3E}">
        <p14:creationId xmlns:p14="http://schemas.microsoft.com/office/powerpoint/2010/main" val="2930303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84CC34-B11E-ED7E-D0D7-37D8E461FDF5}"/>
              </a:ext>
            </a:extLst>
          </p:cNvPr>
          <p:cNvSpPr>
            <a:spLocks noGrp="1"/>
          </p:cNvSpPr>
          <p:nvPr>
            <p:ph type="title"/>
          </p:nvPr>
        </p:nvSpPr>
        <p:spPr/>
        <p:txBody>
          <a:bodyPr/>
          <a:lstStyle/>
          <a:p>
            <a:r>
              <a:rPr lang="en-US"/>
              <a:t>FY24 HHPD Eligible Dams</a:t>
            </a:r>
          </a:p>
        </p:txBody>
      </p:sp>
      <p:sp>
        <p:nvSpPr>
          <p:cNvPr id="6" name="Content Placeholder 5">
            <a:extLst>
              <a:ext uri="{FF2B5EF4-FFF2-40B4-BE49-F238E27FC236}">
                <a16:creationId xmlns:a16="http://schemas.microsoft.com/office/drawing/2014/main" id="{FAEF3DBE-3F9B-FA32-2581-DD1CC56877C9}"/>
              </a:ext>
            </a:extLst>
          </p:cNvPr>
          <p:cNvSpPr>
            <a:spLocks noGrp="1"/>
          </p:cNvSpPr>
          <p:nvPr>
            <p:ph idx="1"/>
          </p:nvPr>
        </p:nvSpPr>
        <p:spPr/>
        <p:txBody>
          <a:bodyPr/>
          <a:lstStyle/>
          <a:p>
            <a:r>
              <a:rPr lang="en-US"/>
              <a:t>43 dams determined to be eligible</a:t>
            </a:r>
          </a:p>
          <a:p>
            <a:r>
              <a:rPr lang="en-US"/>
              <a:t>List available at: </a:t>
            </a:r>
            <a:r>
              <a:rPr lang="en-US">
                <a:hlinkClick r:id="rId3"/>
              </a:rPr>
              <a:t>https://scdhec.gov/BOW/dams-reservoirs/high-hazard-potential-dams-rehabilitation-grant</a:t>
            </a:r>
            <a:endParaRPr lang="en-US"/>
          </a:p>
          <a:p>
            <a:r>
              <a:rPr lang="en-US"/>
              <a:t>We are happy to discuss why your dam was/was not eligible upon request</a:t>
            </a:r>
          </a:p>
        </p:txBody>
      </p:sp>
      <p:sp>
        <p:nvSpPr>
          <p:cNvPr id="4" name="Slide Number Placeholder 3">
            <a:extLst>
              <a:ext uri="{FF2B5EF4-FFF2-40B4-BE49-F238E27FC236}">
                <a16:creationId xmlns:a16="http://schemas.microsoft.com/office/drawing/2014/main" id="{B19EBAA9-DD86-EC91-80EE-007A3D159270}"/>
              </a:ext>
            </a:extLst>
          </p:cNvPr>
          <p:cNvSpPr>
            <a:spLocks noGrp="1"/>
          </p:cNvSpPr>
          <p:nvPr>
            <p:ph type="sldNum" sz="quarter" idx="4294967295"/>
          </p:nvPr>
        </p:nvSpPr>
        <p:spPr>
          <a:xfrm>
            <a:off x="7086600" y="6356350"/>
            <a:ext cx="2057400" cy="365125"/>
          </a:xfrm>
          <a:prstGeom prst="rect">
            <a:avLst/>
          </a:prstGeom>
        </p:spPr>
        <p:txBody>
          <a:bodyPr/>
          <a:lstStyle/>
          <a:p>
            <a:fld id="{F5995B2A-E96A-4059-9F51-4E4DD9B0BC59}" type="slidenum">
              <a:rPr lang="en-US" altLang="en-US" smtClean="0"/>
              <a:pPr/>
              <a:t>13</a:t>
            </a:fld>
            <a:endParaRPr lang="en-US" altLang="en-US"/>
          </a:p>
        </p:txBody>
      </p:sp>
    </p:spTree>
    <p:extLst>
      <p:ext uri="{BB962C8B-B14F-4D97-AF65-F5344CB8AC3E}">
        <p14:creationId xmlns:p14="http://schemas.microsoft.com/office/powerpoint/2010/main" val="1322930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C6C3-E52D-494D-A592-673F1237CFE7}"/>
              </a:ext>
            </a:extLst>
          </p:cNvPr>
          <p:cNvSpPr>
            <a:spLocks noGrp="1"/>
          </p:cNvSpPr>
          <p:nvPr>
            <p:ph type="title"/>
          </p:nvPr>
        </p:nvSpPr>
        <p:spPr/>
        <p:txBody>
          <a:bodyPr/>
          <a:lstStyle/>
          <a:p>
            <a:r>
              <a:rPr lang="en-US"/>
              <a:t>Applicant Eligibility</a:t>
            </a:r>
          </a:p>
        </p:txBody>
      </p:sp>
      <p:sp>
        <p:nvSpPr>
          <p:cNvPr id="3" name="Content Placeholder 2">
            <a:extLst>
              <a:ext uri="{FF2B5EF4-FFF2-40B4-BE49-F238E27FC236}">
                <a16:creationId xmlns:a16="http://schemas.microsoft.com/office/drawing/2014/main" id="{40C67FB3-8600-4C67-9204-E011CE08FF90}"/>
              </a:ext>
            </a:extLst>
          </p:cNvPr>
          <p:cNvSpPr>
            <a:spLocks noGrp="1"/>
          </p:cNvSpPr>
          <p:nvPr>
            <p:ph idx="1"/>
          </p:nvPr>
        </p:nvSpPr>
        <p:spPr/>
        <p:txBody>
          <a:bodyPr/>
          <a:lstStyle/>
          <a:p>
            <a:r>
              <a:rPr lang="en-US" dirty="0"/>
              <a:t>If a dam is eligible for the grant, who can submit a grant application?</a:t>
            </a:r>
          </a:p>
          <a:p>
            <a:pPr lvl="1"/>
            <a:r>
              <a:rPr lang="en-US" dirty="0"/>
              <a:t>A non-Federal government (e.g., State Agency, County/Municipal/Tribal government, Special Purpose District)</a:t>
            </a:r>
          </a:p>
          <a:p>
            <a:pPr lvl="1"/>
            <a:r>
              <a:rPr lang="en-US" dirty="0"/>
              <a:t>A non-profit organization</a:t>
            </a:r>
          </a:p>
          <a:p>
            <a:pPr lvl="2"/>
            <a:r>
              <a:rPr lang="en-US" dirty="0"/>
              <a:t>From FEMA: “Eligible nonprofit organizations are those organizations that are described under section 501(c)(3) or 501(c)(4) of the Internal Revenue Code of 1986 (IRC) and exempt from tax under section 501(a) of such code.”</a:t>
            </a:r>
          </a:p>
        </p:txBody>
      </p:sp>
    </p:spTree>
    <p:extLst>
      <p:ext uri="{BB962C8B-B14F-4D97-AF65-F5344CB8AC3E}">
        <p14:creationId xmlns:p14="http://schemas.microsoft.com/office/powerpoint/2010/main" val="210289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6239E-DB13-454F-9DF8-F7D247542589}"/>
              </a:ext>
            </a:extLst>
          </p:cNvPr>
          <p:cNvSpPr>
            <a:spLocks noGrp="1"/>
          </p:cNvSpPr>
          <p:nvPr>
            <p:ph type="title"/>
          </p:nvPr>
        </p:nvSpPr>
        <p:spPr/>
        <p:txBody>
          <a:bodyPr/>
          <a:lstStyle/>
          <a:p>
            <a:r>
              <a:rPr lang="en-US"/>
              <a:t>Applicant Eligibility, Cont’d</a:t>
            </a:r>
          </a:p>
        </p:txBody>
      </p:sp>
      <p:sp>
        <p:nvSpPr>
          <p:cNvPr id="3" name="Content Placeholder 2">
            <a:extLst>
              <a:ext uri="{FF2B5EF4-FFF2-40B4-BE49-F238E27FC236}">
                <a16:creationId xmlns:a16="http://schemas.microsoft.com/office/drawing/2014/main" id="{056AF869-DC13-4EF1-BA8E-DD29083DDDDC}"/>
              </a:ext>
            </a:extLst>
          </p:cNvPr>
          <p:cNvSpPr>
            <a:spLocks noGrp="1"/>
          </p:cNvSpPr>
          <p:nvPr>
            <p:ph idx="1"/>
          </p:nvPr>
        </p:nvSpPr>
        <p:spPr/>
        <p:txBody>
          <a:bodyPr/>
          <a:lstStyle/>
          <a:p>
            <a:r>
              <a:rPr lang="en-US"/>
              <a:t>So what is a private dam owner to do?</a:t>
            </a:r>
          </a:p>
          <a:p>
            <a:pPr lvl="1"/>
            <a:r>
              <a:rPr lang="en-US"/>
              <a:t>An individual/private citizen </a:t>
            </a:r>
            <a:r>
              <a:rPr lang="en-US" u="sng"/>
              <a:t>cannot</a:t>
            </a:r>
            <a:r>
              <a:rPr lang="en-US"/>
              <a:t> apply directly</a:t>
            </a:r>
          </a:p>
          <a:p>
            <a:pPr lvl="1"/>
            <a:r>
              <a:rPr lang="en-US"/>
              <a:t>Must find a </a:t>
            </a:r>
            <a:r>
              <a:rPr lang="en-US" u="sng"/>
              <a:t>Project Sponsor</a:t>
            </a:r>
            <a:r>
              <a:rPr lang="en-US"/>
              <a:t> (has to be eligible applicant that is willing to apply on dam owner’s behalf)</a:t>
            </a:r>
          </a:p>
          <a:p>
            <a:pPr lvl="1"/>
            <a:r>
              <a:rPr lang="en-US"/>
              <a:t>The Project Sponsor is the applicant and assumes responsibility for the project, to include compliance with grant requirements and Federal laws and regulations, receiving and spending grant funds, and more</a:t>
            </a:r>
          </a:p>
          <a:p>
            <a:pPr lvl="1"/>
            <a:endParaRPr lang="en-US"/>
          </a:p>
        </p:txBody>
      </p:sp>
    </p:spTree>
    <p:extLst>
      <p:ext uri="{BB962C8B-B14F-4D97-AF65-F5344CB8AC3E}">
        <p14:creationId xmlns:p14="http://schemas.microsoft.com/office/powerpoint/2010/main" val="350367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7140-C8F6-036E-3165-A5AD8BDC45F9}"/>
              </a:ext>
            </a:extLst>
          </p:cNvPr>
          <p:cNvSpPr>
            <a:spLocks noGrp="1"/>
          </p:cNvSpPr>
          <p:nvPr>
            <p:ph type="title"/>
          </p:nvPr>
        </p:nvSpPr>
        <p:spPr/>
        <p:txBody>
          <a:bodyPr/>
          <a:lstStyle/>
          <a:p>
            <a:r>
              <a:rPr lang="en-US" sz="3200"/>
              <a:t>Sponsor-Dam Owner Relationship</a:t>
            </a:r>
          </a:p>
        </p:txBody>
      </p:sp>
      <p:sp>
        <p:nvSpPr>
          <p:cNvPr id="12" name="Rectangle 11">
            <a:extLst>
              <a:ext uri="{FF2B5EF4-FFF2-40B4-BE49-F238E27FC236}">
                <a16:creationId xmlns:a16="http://schemas.microsoft.com/office/drawing/2014/main" id="{08CC0D51-4BC8-3E0A-F4C4-78E67ACD3F55}"/>
              </a:ext>
            </a:extLst>
          </p:cNvPr>
          <p:cNvSpPr/>
          <p:nvPr/>
        </p:nvSpPr>
        <p:spPr>
          <a:xfrm>
            <a:off x="59135" y="3564924"/>
            <a:ext cx="1712293" cy="10061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Open Sans"/>
                <a:cs typeface="Open Sans"/>
              </a:rPr>
              <a:t>Contractors &amp; Engineers</a:t>
            </a:r>
          </a:p>
        </p:txBody>
      </p:sp>
      <p:sp>
        <p:nvSpPr>
          <p:cNvPr id="14" name="Rectangle 13">
            <a:extLst>
              <a:ext uri="{FF2B5EF4-FFF2-40B4-BE49-F238E27FC236}">
                <a16:creationId xmlns:a16="http://schemas.microsoft.com/office/drawing/2014/main" id="{8D914ED9-391F-EB16-CD8D-E895FBB5025B}"/>
              </a:ext>
            </a:extLst>
          </p:cNvPr>
          <p:cNvSpPr/>
          <p:nvPr/>
        </p:nvSpPr>
        <p:spPr>
          <a:xfrm>
            <a:off x="1859691" y="3564923"/>
            <a:ext cx="1712293" cy="10061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Open Sans"/>
                <a:cs typeface="Open Sans"/>
              </a:rPr>
              <a:t>Dam Owner</a:t>
            </a:r>
          </a:p>
        </p:txBody>
      </p:sp>
      <p:sp>
        <p:nvSpPr>
          <p:cNvPr id="15" name="Rectangle 14">
            <a:extLst>
              <a:ext uri="{FF2B5EF4-FFF2-40B4-BE49-F238E27FC236}">
                <a16:creationId xmlns:a16="http://schemas.microsoft.com/office/drawing/2014/main" id="{13832ADF-FB3D-6A95-9CE3-7EFEB4EA2108}"/>
              </a:ext>
            </a:extLst>
          </p:cNvPr>
          <p:cNvSpPr/>
          <p:nvPr/>
        </p:nvSpPr>
        <p:spPr>
          <a:xfrm>
            <a:off x="3669074" y="3564923"/>
            <a:ext cx="1712293" cy="10061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Open Sans"/>
                <a:cs typeface="Open Sans"/>
              </a:rPr>
              <a:t>Sponsor</a:t>
            </a:r>
          </a:p>
        </p:txBody>
      </p:sp>
      <p:sp>
        <p:nvSpPr>
          <p:cNvPr id="16" name="Rectangle 15">
            <a:extLst>
              <a:ext uri="{FF2B5EF4-FFF2-40B4-BE49-F238E27FC236}">
                <a16:creationId xmlns:a16="http://schemas.microsoft.com/office/drawing/2014/main" id="{8139FEFD-695E-A0B3-C797-DABE72C0F23E}"/>
              </a:ext>
            </a:extLst>
          </p:cNvPr>
          <p:cNvSpPr/>
          <p:nvPr/>
        </p:nvSpPr>
        <p:spPr>
          <a:xfrm>
            <a:off x="5478457" y="3564923"/>
            <a:ext cx="1712293" cy="10061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Open Sans"/>
                <a:cs typeface="Open Sans"/>
              </a:rPr>
              <a:t>DHEC</a:t>
            </a:r>
          </a:p>
        </p:txBody>
      </p:sp>
      <p:sp>
        <p:nvSpPr>
          <p:cNvPr id="17" name="Rectangle 16">
            <a:extLst>
              <a:ext uri="{FF2B5EF4-FFF2-40B4-BE49-F238E27FC236}">
                <a16:creationId xmlns:a16="http://schemas.microsoft.com/office/drawing/2014/main" id="{FB841B67-451A-17C7-FF72-4A97F081D71F}"/>
              </a:ext>
            </a:extLst>
          </p:cNvPr>
          <p:cNvSpPr/>
          <p:nvPr/>
        </p:nvSpPr>
        <p:spPr>
          <a:xfrm>
            <a:off x="7287839" y="3564923"/>
            <a:ext cx="1712293" cy="10061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Open Sans"/>
                <a:cs typeface="Open Sans"/>
              </a:rPr>
              <a:t>FEMA</a:t>
            </a:r>
            <a:endParaRPr lang="en-US"/>
          </a:p>
        </p:txBody>
      </p:sp>
      <p:grpSp>
        <p:nvGrpSpPr>
          <p:cNvPr id="9" name="Group 8">
            <a:extLst>
              <a:ext uri="{FF2B5EF4-FFF2-40B4-BE49-F238E27FC236}">
                <a16:creationId xmlns:a16="http://schemas.microsoft.com/office/drawing/2014/main" id="{6F62C86F-7882-7F76-7F89-DD251677C4CF}"/>
              </a:ext>
            </a:extLst>
          </p:cNvPr>
          <p:cNvGrpSpPr/>
          <p:nvPr/>
        </p:nvGrpSpPr>
        <p:grpSpPr>
          <a:xfrm>
            <a:off x="4985068" y="2486355"/>
            <a:ext cx="750232" cy="1016784"/>
            <a:chOff x="4985068" y="2486355"/>
            <a:chExt cx="750232" cy="1016784"/>
          </a:xfrm>
        </p:grpSpPr>
        <p:pic>
          <p:nvPicPr>
            <p:cNvPr id="24" name="Graphic 23" descr="Dollar with solid fill">
              <a:extLst>
                <a:ext uri="{FF2B5EF4-FFF2-40B4-BE49-F238E27FC236}">
                  <a16:creationId xmlns:a16="http://schemas.microsoft.com/office/drawing/2014/main" id="{ADCED3ED-B02F-D3CF-81FD-F0DD6E5058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91603" y="2486355"/>
              <a:ext cx="375999" cy="375999"/>
            </a:xfrm>
            <a:prstGeom prst="rect">
              <a:avLst/>
            </a:prstGeom>
          </p:spPr>
        </p:pic>
        <p:sp>
          <p:nvSpPr>
            <p:cNvPr id="32" name="Arrow: Curved Down 31">
              <a:extLst>
                <a:ext uri="{FF2B5EF4-FFF2-40B4-BE49-F238E27FC236}">
                  <a16:creationId xmlns:a16="http://schemas.microsoft.com/office/drawing/2014/main" id="{0C699344-2C0B-5CC6-616E-B92A8AE125C8}"/>
                </a:ext>
              </a:extLst>
            </p:cNvPr>
            <p:cNvSpPr/>
            <p:nvPr/>
          </p:nvSpPr>
          <p:spPr>
            <a:xfrm flipH="1">
              <a:off x="4985068" y="2885302"/>
              <a:ext cx="750232" cy="617837"/>
            </a:xfrm>
            <a:prstGeom prst="curved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022351D1-9B25-85D9-F852-35A11E3CBEFF}"/>
              </a:ext>
            </a:extLst>
          </p:cNvPr>
          <p:cNvGrpSpPr/>
          <p:nvPr/>
        </p:nvGrpSpPr>
        <p:grpSpPr>
          <a:xfrm>
            <a:off x="3193338" y="2486355"/>
            <a:ext cx="750232" cy="1016784"/>
            <a:chOff x="3193338" y="2486355"/>
            <a:chExt cx="750232" cy="1016784"/>
          </a:xfrm>
        </p:grpSpPr>
        <p:pic>
          <p:nvPicPr>
            <p:cNvPr id="25" name="Graphic 24" descr="Dollar with solid fill">
              <a:extLst>
                <a:ext uri="{FF2B5EF4-FFF2-40B4-BE49-F238E27FC236}">
                  <a16:creationId xmlns:a16="http://schemas.microsoft.com/office/drawing/2014/main" id="{34B73AF4-051C-CEDE-FE58-5D5D57163C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82220" y="2486355"/>
              <a:ext cx="375999" cy="375999"/>
            </a:xfrm>
            <a:prstGeom prst="rect">
              <a:avLst/>
            </a:prstGeom>
          </p:spPr>
        </p:pic>
        <p:sp>
          <p:nvSpPr>
            <p:cNvPr id="34" name="Arrow: Curved Down 33">
              <a:extLst>
                <a:ext uri="{FF2B5EF4-FFF2-40B4-BE49-F238E27FC236}">
                  <a16:creationId xmlns:a16="http://schemas.microsoft.com/office/drawing/2014/main" id="{A451381E-C5B0-D33B-9CC8-E359B16F9FDC}"/>
                </a:ext>
              </a:extLst>
            </p:cNvPr>
            <p:cNvSpPr/>
            <p:nvPr/>
          </p:nvSpPr>
          <p:spPr>
            <a:xfrm flipH="1">
              <a:off x="3193338" y="2885302"/>
              <a:ext cx="750232" cy="617837"/>
            </a:xfrm>
            <a:prstGeom prst="curved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a:extLst>
              <a:ext uri="{FF2B5EF4-FFF2-40B4-BE49-F238E27FC236}">
                <a16:creationId xmlns:a16="http://schemas.microsoft.com/office/drawing/2014/main" id="{C6FD06F3-9C8A-3272-5DDE-C0DD748EFCFE}"/>
              </a:ext>
            </a:extLst>
          </p:cNvPr>
          <p:cNvGrpSpPr/>
          <p:nvPr/>
        </p:nvGrpSpPr>
        <p:grpSpPr>
          <a:xfrm>
            <a:off x="6812103" y="2486355"/>
            <a:ext cx="750232" cy="1016784"/>
            <a:chOff x="6812103" y="2486355"/>
            <a:chExt cx="750232" cy="1016784"/>
          </a:xfrm>
        </p:grpSpPr>
        <p:pic>
          <p:nvPicPr>
            <p:cNvPr id="23" name="Graphic 22" descr="Dollar with solid fill">
              <a:extLst>
                <a:ext uri="{FF2B5EF4-FFF2-40B4-BE49-F238E27FC236}">
                  <a16:creationId xmlns:a16="http://schemas.microsoft.com/office/drawing/2014/main" id="{2CD99131-E493-A7DA-B50B-F2CE38D8C3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62769" y="2486355"/>
              <a:ext cx="375999" cy="375999"/>
            </a:xfrm>
            <a:prstGeom prst="rect">
              <a:avLst/>
            </a:prstGeom>
          </p:spPr>
        </p:pic>
        <p:sp>
          <p:nvSpPr>
            <p:cNvPr id="35" name="Arrow: Curved Down 34">
              <a:extLst>
                <a:ext uri="{FF2B5EF4-FFF2-40B4-BE49-F238E27FC236}">
                  <a16:creationId xmlns:a16="http://schemas.microsoft.com/office/drawing/2014/main" id="{EB630518-DA84-A68E-CD7F-65F9B3DD9275}"/>
                </a:ext>
              </a:extLst>
            </p:cNvPr>
            <p:cNvSpPr/>
            <p:nvPr/>
          </p:nvSpPr>
          <p:spPr>
            <a:xfrm flipH="1">
              <a:off x="6812103" y="2885302"/>
              <a:ext cx="750232" cy="617837"/>
            </a:xfrm>
            <a:prstGeom prst="curved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6">
            <a:extLst>
              <a:ext uri="{FF2B5EF4-FFF2-40B4-BE49-F238E27FC236}">
                <a16:creationId xmlns:a16="http://schemas.microsoft.com/office/drawing/2014/main" id="{097A4823-6AB8-0D80-D96E-6B1748509266}"/>
              </a:ext>
            </a:extLst>
          </p:cNvPr>
          <p:cNvGrpSpPr/>
          <p:nvPr/>
        </p:nvGrpSpPr>
        <p:grpSpPr>
          <a:xfrm>
            <a:off x="1392782" y="2486354"/>
            <a:ext cx="750232" cy="1016785"/>
            <a:chOff x="1392782" y="2486354"/>
            <a:chExt cx="750232" cy="1016785"/>
          </a:xfrm>
        </p:grpSpPr>
        <p:pic>
          <p:nvPicPr>
            <p:cNvPr id="26" name="Graphic 25" descr="Dollar with solid fill">
              <a:extLst>
                <a:ext uri="{FF2B5EF4-FFF2-40B4-BE49-F238E27FC236}">
                  <a16:creationId xmlns:a16="http://schemas.microsoft.com/office/drawing/2014/main" id="{F67893CB-31E7-839A-D467-0BB8FF1C3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8144" y="2486354"/>
              <a:ext cx="375999" cy="375999"/>
            </a:xfrm>
            <a:prstGeom prst="rect">
              <a:avLst/>
            </a:prstGeom>
          </p:spPr>
        </p:pic>
        <p:sp>
          <p:nvSpPr>
            <p:cNvPr id="38" name="Arrow: Curved Down 37">
              <a:extLst>
                <a:ext uri="{FF2B5EF4-FFF2-40B4-BE49-F238E27FC236}">
                  <a16:creationId xmlns:a16="http://schemas.microsoft.com/office/drawing/2014/main" id="{0FD072B7-7F19-FE8B-9CF0-B0267E5640AF}"/>
                </a:ext>
              </a:extLst>
            </p:cNvPr>
            <p:cNvSpPr/>
            <p:nvPr/>
          </p:nvSpPr>
          <p:spPr>
            <a:xfrm flipH="1">
              <a:off x="1392782" y="2885302"/>
              <a:ext cx="750232" cy="617837"/>
            </a:xfrm>
            <a:prstGeom prst="curved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2">
            <a:extLst>
              <a:ext uri="{FF2B5EF4-FFF2-40B4-BE49-F238E27FC236}">
                <a16:creationId xmlns:a16="http://schemas.microsoft.com/office/drawing/2014/main" id="{A370E2E7-8E84-EAE0-320C-DD5EBB42FC0B}"/>
              </a:ext>
            </a:extLst>
          </p:cNvPr>
          <p:cNvGrpSpPr/>
          <p:nvPr/>
        </p:nvGrpSpPr>
        <p:grpSpPr>
          <a:xfrm>
            <a:off x="1286867" y="4661144"/>
            <a:ext cx="1075037" cy="1039204"/>
            <a:chOff x="1286867" y="4661144"/>
            <a:chExt cx="1075037" cy="1039204"/>
          </a:xfrm>
        </p:grpSpPr>
        <p:sp>
          <p:nvSpPr>
            <p:cNvPr id="39" name="Arrow: Curved Up 38">
              <a:extLst>
                <a:ext uri="{FF2B5EF4-FFF2-40B4-BE49-F238E27FC236}">
                  <a16:creationId xmlns:a16="http://schemas.microsoft.com/office/drawing/2014/main" id="{75745F03-4122-45E9-10BC-905754DAE105}"/>
                </a:ext>
              </a:extLst>
            </p:cNvPr>
            <p:cNvSpPr/>
            <p:nvPr/>
          </p:nvSpPr>
          <p:spPr>
            <a:xfrm>
              <a:off x="1436914" y="4661144"/>
              <a:ext cx="723752" cy="609011"/>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a typeface="Open Sans"/>
                <a:cs typeface="Open Sans"/>
              </a:endParaRPr>
            </a:p>
          </p:txBody>
        </p:sp>
        <p:sp>
          <p:nvSpPr>
            <p:cNvPr id="40" name="TextBox 39">
              <a:extLst>
                <a:ext uri="{FF2B5EF4-FFF2-40B4-BE49-F238E27FC236}">
                  <a16:creationId xmlns:a16="http://schemas.microsoft.com/office/drawing/2014/main" id="{790E3FCD-18AB-E4B4-824A-2F58A38416EF}"/>
                </a:ext>
              </a:extLst>
            </p:cNvPr>
            <p:cNvSpPr txBox="1"/>
            <p:nvPr/>
          </p:nvSpPr>
          <p:spPr>
            <a:xfrm>
              <a:off x="1286867" y="5334588"/>
              <a:ext cx="1075037"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Open Sans"/>
                  <a:ea typeface="Open Sans"/>
                  <a:cs typeface="Open Sans"/>
                </a:rPr>
                <a:t>Invoices</a:t>
              </a:r>
              <a:endParaRPr lang="en-US"/>
            </a:p>
          </p:txBody>
        </p:sp>
      </p:grpSp>
      <p:grpSp>
        <p:nvGrpSpPr>
          <p:cNvPr id="4" name="Group 3">
            <a:extLst>
              <a:ext uri="{FF2B5EF4-FFF2-40B4-BE49-F238E27FC236}">
                <a16:creationId xmlns:a16="http://schemas.microsoft.com/office/drawing/2014/main" id="{071E75F1-21FD-B384-5924-FA98572F0108}"/>
              </a:ext>
            </a:extLst>
          </p:cNvPr>
          <p:cNvGrpSpPr/>
          <p:nvPr/>
        </p:nvGrpSpPr>
        <p:grpSpPr>
          <a:xfrm>
            <a:off x="3026522" y="4661144"/>
            <a:ext cx="1604612" cy="2277412"/>
            <a:chOff x="3026522" y="4661144"/>
            <a:chExt cx="1604612" cy="2277412"/>
          </a:xfrm>
        </p:grpSpPr>
        <p:sp>
          <p:nvSpPr>
            <p:cNvPr id="28" name="Arrow: Curved Up 27">
              <a:extLst>
                <a:ext uri="{FF2B5EF4-FFF2-40B4-BE49-F238E27FC236}">
                  <a16:creationId xmlns:a16="http://schemas.microsoft.com/office/drawing/2014/main" id="{7717CE2E-3AA9-A298-726D-467E6F00C222}"/>
                </a:ext>
              </a:extLst>
            </p:cNvPr>
            <p:cNvSpPr/>
            <p:nvPr/>
          </p:nvSpPr>
          <p:spPr>
            <a:xfrm>
              <a:off x="3272775" y="4661144"/>
              <a:ext cx="723752" cy="609011"/>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5C13E9F4-0F20-E38D-B184-D6CAB96257E3}"/>
                </a:ext>
              </a:extLst>
            </p:cNvPr>
            <p:cNvSpPr txBox="1"/>
            <p:nvPr/>
          </p:nvSpPr>
          <p:spPr>
            <a:xfrm>
              <a:off x="3026522" y="5338118"/>
              <a:ext cx="1604612"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Open Sans"/>
                  <a:ea typeface="Open Sans"/>
                  <a:cs typeface="Open Sans"/>
                </a:rPr>
                <a:t>Paid Invoices, Cleared Checks, Documentation of In-Kind Goods/Services, Status Reports, Deliverables</a:t>
              </a:r>
              <a:endParaRPr lang="en-US" sz="1400"/>
            </a:p>
          </p:txBody>
        </p:sp>
      </p:grpSp>
      <p:grpSp>
        <p:nvGrpSpPr>
          <p:cNvPr id="5" name="Group 4">
            <a:extLst>
              <a:ext uri="{FF2B5EF4-FFF2-40B4-BE49-F238E27FC236}">
                <a16:creationId xmlns:a16="http://schemas.microsoft.com/office/drawing/2014/main" id="{5938CFCE-042C-146A-2139-01C258363160}"/>
              </a:ext>
            </a:extLst>
          </p:cNvPr>
          <p:cNvGrpSpPr/>
          <p:nvPr/>
        </p:nvGrpSpPr>
        <p:grpSpPr>
          <a:xfrm>
            <a:off x="4888862" y="4661144"/>
            <a:ext cx="1604612" cy="2061969"/>
            <a:chOff x="4888862" y="4661144"/>
            <a:chExt cx="1604612" cy="2061969"/>
          </a:xfrm>
        </p:grpSpPr>
        <p:sp>
          <p:nvSpPr>
            <p:cNvPr id="29" name="Arrow: Curved Up 28">
              <a:extLst>
                <a:ext uri="{FF2B5EF4-FFF2-40B4-BE49-F238E27FC236}">
                  <a16:creationId xmlns:a16="http://schemas.microsoft.com/office/drawing/2014/main" id="{AEA4D2A0-4C9C-6FC2-8DD8-AB2721A43F28}"/>
                </a:ext>
              </a:extLst>
            </p:cNvPr>
            <p:cNvSpPr/>
            <p:nvPr/>
          </p:nvSpPr>
          <p:spPr>
            <a:xfrm>
              <a:off x="5117462" y="4661144"/>
              <a:ext cx="723752" cy="609011"/>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a:extLst>
                <a:ext uri="{FF2B5EF4-FFF2-40B4-BE49-F238E27FC236}">
                  <a16:creationId xmlns:a16="http://schemas.microsoft.com/office/drawing/2014/main" id="{C88100F1-2EA4-8DD6-5F4B-7D461240187F}"/>
                </a:ext>
              </a:extLst>
            </p:cNvPr>
            <p:cNvSpPr txBox="1"/>
            <p:nvPr/>
          </p:nvSpPr>
          <p:spPr>
            <a:xfrm>
              <a:off x="4888862" y="5338118"/>
              <a:ext cx="160461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Open Sans"/>
                  <a:ea typeface="Open Sans"/>
                  <a:cs typeface="Open Sans"/>
                </a:rPr>
                <a:t>Requests for Reimbursement, Quarterly Progress Reports, Deliverables</a:t>
              </a:r>
              <a:endParaRPr lang="en-US"/>
            </a:p>
          </p:txBody>
        </p:sp>
      </p:grpSp>
      <p:grpSp>
        <p:nvGrpSpPr>
          <p:cNvPr id="6" name="Group 5">
            <a:extLst>
              <a:ext uri="{FF2B5EF4-FFF2-40B4-BE49-F238E27FC236}">
                <a16:creationId xmlns:a16="http://schemas.microsoft.com/office/drawing/2014/main" id="{ABEB6320-75CC-1E4E-BDE6-DFD71AC8A548}"/>
              </a:ext>
            </a:extLst>
          </p:cNvPr>
          <p:cNvGrpSpPr/>
          <p:nvPr/>
        </p:nvGrpSpPr>
        <p:grpSpPr>
          <a:xfrm>
            <a:off x="6636460" y="4661144"/>
            <a:ext cx="1604612" cy="1415638"/>
            <a:chOff x="6636460" y="4661144"/>
            <a:chExt cx="1604612" cy="1415638"/>
          </a:xfrm>
        </p:grpSpPr>
        <p:sp>
          <p:nvSpPr>
            <p:cNvPr id="30" name="Arrow: Curved Up 29">
              <a:extLst>
                <a:ext uri="{FF2B5EF4-FFF2-40B4-BE49-F238E27FC236}">
                  <a16:creationId xmlns:a16="http://schemas.microsoft.com/office/drawing/2014/main" id="{CCA349B9-FFB9-D9AA-2ABA-20DDF3FC5CE6}"/>
                </a:ext>
              </a:extLst>
            </p:cNvPr>
            <p:cNvSpPr/>
            <p:nvPr/>
          </p:nvSpPr>
          <p:spPr>
            <a:xfrm>
              <a:off x="6891539" y="4661144"/>
              <a:ext cx="723752" cy="609011"/>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a:extLst>
                <a:ext uri="{FF2B5EF4-FFF2-40B4-BE49-F238E27FC236}">
                  <a16:creationId xmlns:a16="http://schemas.microsoft.com/office/drawing/2014/main" id="{B4890477-5D17-10D2-ABA3-443958F31A22}"/>
                </a:ext>
              </a:extLst>
            </p:cNvPr>
            <p:cNvSpPr txBox="1"/>
            <p:nvPr/>
          </p:nvSpPr>
          <p:spPr>
            <a:xfrm>
              <a:off x="6636460" y="5338118"/>
              <a:ext cx="160461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Open Sans"/>
                  <a:ea typeface="Open Sans"/>
                  <a:cs typeface="Open Sans"/>
                </a:rPr>
                <a:t>Draw Requests, Quarterly Progress Reports</a:t>
              </a:r>
              <a:endParaRPr lang="en-US"/>
            </a:p>
          </p:txBody>
        </p:sp>
      </p:grpSp>
    </p:spTree>
    <p:extLst>
      <p:ext uri="{BB962C8B-B14F-4D97-AF65-F5344CB8AC3E}">
        <p14:creationId xmlns:p14="http://schemas.microsoft.com/office/powerpoint/2010/main" val="126789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BB88-8A8B-4E0C-B554-973EDFF0C8E2}"/>
              </a:ext>
            </a:extLst>
          </p:cNvPr>
          <p:cNvSpPr>
            <a:spLocks noGrp="1"/>
          </p:cNvSpPr>
          <p:nvPr>
            <p:ph type="title"/>
          </p:nvPr>
        </p:nvSpPr>
        <p:spPr/>
        <p:txBody>
          <a:bodyPr/>
          <a:lstStyle/>
          <a:p>
            <a:r>
              <a:rPr lang="en-US"/>
              <a:t>Eligible/Allowable Activities</a:t>
            </a:r>
          </a:p>
        </p:txBody>
      </p:sp>
      <p:sp>
        <p:nvSpPr>
          <p:cNvPr id="3" name="Content Placeholder 2">
            <a:extLst>
              <a:ext uri="{FF2B5EF4-FFF2-40B4-BE49-F238E27FC236}">
                <a16:creationId xmlns:a16="http://schemas.microsoft.com/office/drawing/2014/main" id="{ABAF2644-5102-4B1E-A17A-B93F7C2AF07B}"/>
              </a:ext>
            </a:extLst>
          </p:cNvPr>
          <p:cNvSpPr>
            <a:spLocks noGrp="1"/>
          </p:cNvSpPr>
          <p:nvPr>
            <p:ph idx="1"/>
          </p:nvPr>
        </p:nvSpPr>
        <p:spPr/>
        <p:txBody>
          <a:bodyPr/>
          <a:lstStyle/>
          <a:p>
            <a:r>
              <a:rPr lang="en-US" sz="2400"/>
              <a:t>“Rehabilitation” includes repair, replacement, reconstruction, or removal of a dam.</a:t>
            </a:r>
          </a:p>
          <a:p>
            <a:r>
              <a:rPr lang="en-US" sz="2400"/>
              <a:t>Pre-award expenses are not reimbursable!</a:t>
            </a:r>
          </a:p>
          <a:p>
            <a:r>
              <a:rPr lang="en-US" sz="2400"/>
              <a:t>What activities can be funded under this grant?</a:t>
            </a:r>
            <a:endParaRPr lang="en-US" sz="2400">
              <a:ea typeface="Open Sans"/>
              <a:cs typeface="Open Sans"/>
            </a:endParaRPr>
          </a:p>
          <a:p>
            <a:pPr lvl="1"/>
            <a:r>
              <a:rPr lang="en-US" sz="2000"/>
              <a:t>Planning</a:t>
            </a:r>
            <a:endParaRPr lang="en-US" sz="2000">
              <a:ea typeface="Open Sans"/>
              <a:cs typeface="Open Sans"/>
            </a:endParaRPr>
          </a:p>
          <a:p>
            <a:pPr lvl="1"/>
            <a:r>
              <a:rPr lang="en-US" sz="2000"/>
              <a:t>Preliminary Engineering</a:t>
            </a:r>
            <a:endParaRPr lang="en-US" sz="2000">
              <a:ea typeface="Open Sans"/>
              <a:cs typeface="Open Sans"/>
            </a:endParaRPr>
          </a:p>
          <a:p>
            <a:pPr lvl="1"/>
            <a:r>
              <a:rPr lang="en-US" sz="2000"/>
              <a:t>Final Design</a:t>
            </a:r>
            <a:endParaRPr lang="en-US" sz="2000">
              <a:ea typeface="Open Sans"/>
              <a:cs typeface="Open Sans"/>
            </a:endParaRPr>
          </a:p>
          <a:p>
            <a:pPr lvl="1"/>
            <a:r>
              <a:rPr lang="en-US" sz="2000"/>
              <a:t>Construction/Demolition</a:t>
            </a:r>
            <a:endParaRPr lang="en-US" sz="2000">
              <a:ea typeface="Open Sans"/>
              <a:cs typeface="Open Sans"/>
            </a:endParaRPr>
          </a:p>
          <a:p>
            <a:pPr lvl="1"/>
            <a:r>
              <a:rPr lang="en-US" sz="2000"/>
              <a:t>Non-structural risk mitigation activities</a:t>
            </a:r>
            <a:r>
              <a:rPr lang="en-US" sz="2000">
                <a:solidFill>
                  <a:srgbClr val="FF0000"/>
                </a:solidFill>
              </a:rPr>
              <a:t>*</a:t>
            </a:r>
            <a:endParaRPr lang="en-US" sz="2000">
              <a:solidFill>
                <a:srgbClr val="FF0000"/>
              </a:solidFill>
              <a:ea typeface="Open Sans"/>
              <a:cs typeface="Open Sans"/>
            </a:endParaRPr>
          </a:p>
        </p:txBody>
      </p:sp>
      <p:sp>
        <p:nvSpPr>
          <p:cNvPr id="4" name="TextBox 3">
            <a:extLst>
              <a:ext uri="{FF2B5EF4-FFF2-40B4-BE49-F238E27FC236}">
                <a16:creationId xmlns:a16="http://schemas.microsoft.com/office/drawing/2014/main" id="{ADF378DB-A1E3-110D-7E59-6835A1DAE79B}"/>
              </a:ext>
            </a:extLst>
          </p:cNvPr>
          <p:cNvSpPr txBox="1"/>
          <p:nvPr/>
        </p:nvSpPr>
        <p:spPr>
          <a:xfrm>
            <a:off x="6555261" y="4576525"/>
            <a:ext cx="2588739"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latin typeface="Open Sans"/>
                <a:ea typeface="Open Sans"/>
                <a:cs typeface="Open Sans"/>
              </a:rPr>
              <a:t>*</a:t>
            </a:r>
            <a:r>
              <a:rPr lang="en-US" sz="1400">
                <a:solidFill>
                  <a:srgbClr val="00A9CE"/>
                </a:solidFill>
                <a:latin typeface="Open Sans"/>
                <a:ea typeface="Open Sans"/>
                <a:cs typeface="Open Sans"/>
              </a:rPr>
              <a:t>activities that reduce risk/hazard class but do not require modifications to dam itself (e.g., elevate a home, enlarge a culvert or bridge, flood-proof infrastructure)</a:t>
            </a:r>
            <a:endParaRPr lang="en-US" sz="1400">
              <a:solidFill>
                <a:srgbClr val="00A9CE"/>
              </a:solidFill>
              <a:ea typeface="Open Sans"/>
              <a:cs typeface="Open Sans"/>
            </a:endParaRPr>
          </a:p>
        </p:txBody>
      </p:sp>
    </p:spTree>
    <p:extLst>
      <p:ext uri="{BB962C8B-B14F-4D97-AF65-F5344CB8AC3E}">
        <p14:creationId xmlns:p14="http://schemas.microsoft.com/office/powerpoint/2010/main" val="3808303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220F7B-7F6A-4327-904A-6D11E9E8C818}"/>
              </a:ext>
            </a:extLst>
          </p:cNvPr>
          <p:cNvSpPr>
            <a:spLocks noGrp="1"/>
          </p:cNvSpPr>
          <p:nvPr>
            <p:ph type="title"/>
          </p:nvPr>
        </p:nvSpPr>
        <p:spPr/>
        <p:txBody>
          <a:bodyPr/>
          <a:lstStyle/>
          <a:p>
            <a:r>
              <a:rPr lang="en-US" sz="3200"/>
              <a:t>Eligible/Allowable Activities, Cont’d</a:t>
            </a:r>
          </a:p>
        </p:txBody>
      </p:sp>
      <p:sp>
        <p:nvSpPr>
          <p:cNvPr id="5" name="Content Placeholder 4">
            <a:extLst>
              <a:ext uri="{FF2B5EF4-FFF2-40B4-BE49-F238E27FC236}">
                <a16:creationId xmlns:a16="http://schemas.microsoft.com/office/drawing/2014/main" id="{159CB84F-B1C3-4B18-AA16-32748662B852}"/>
              </a:ext>
            </a:extLst>
          </p:cNvPr>
          <p:cNvSpPr>
            <a:spLocks noGrp="1"/>
          </p:cNvSpPr>
          <p:nvPr>
            <p:ph idx="1"/>
          </p:nvPr>
        </p:nvSpPr>
        <p:spPr/>
        <p:txBody>
          <a:bodyPr/>
          <a:lstStyle/>
          <a:p>
            <a:r>
              <a:rPr lang="en-US" sz="2400" dirty="0"/>
              <a:t>Period of Performance = 36 months</a:t>
            </a:r>
          </a:p>
          <a:p>
            <a:pPr marL="457200" lvl="1" indent="0">
              <a:buNone/>
            </a:pPr>
            <a:r>
              <a:rPr lang="en-US" sz="1800" dirty="0"/>
              <a:t>		</a:t>
            </a:r>
            <a:endParaRPr lang="en-US" sz="1800" dirty="0">
              <a:ea typeface="Open Sans"/>
              <a:cs typeface="Open Sans"/>
            </a:endParaRPr>
          </a:p>
          <a:p>
            <a:pPr marL="457200" lvl="1" indent="0">
              <a:buNone/>
            </a:pPr>
            <a:r>
              <a:rPr lang="en-US" sz="2000" dirty="0"/>
              <a:t>	Start Date = FEMA Award to DHEC (e.g., 4/??/2024)</a:t>
            </a:r>
            <a:endParaRPr lang="en-US" sz="2000" dirty="0">
              <a:ea typeface="Open Sans"/>
              <a:cs typeface="Open Sans"/>
            </a:endParaRPr>
          </a:p>
          <a:p>
            <a:pPr marL="457200" lvl="1" indent="0">
              <a:buNone/>
            </a:pPr>
            <a:r>
              <a:rPr lang="en-US" sz="2000" dirty="0"/>
              <a:t>	End Date = 36 months later (e.g., 4/??/2027)</a:t>
            </a:r>
            <a:endParaRPr lang="en-US" sz="2000" dirty="0">
              <a:ea typeface="Open Sans"/>
              <a:cs typeface="Open Sans"/>
            </a:endParaRPr>
          </a:p>
          <a:p>
            <a:pPr marL="457200" lvl="1" indent="0">
              <a:buNone/>
            </a:pPr>
            <a:endParaRPr lang="en-US" sz="2000" dirty="0"/>
          </a:p>
          <a:p>
            <a:pPr marL="457200" lvl="1" indent="0">
              <a:buNone/>
            </a:pPr>
            <a:r>
              <a:rPr lang="en-US" sz="2000" dirty="0"/>
              <a:t>All activities must be completed by the End Date; however, extensions are possible, but are subject to FEMA review and approval.</a:t>
            </a:r>
            <a:endParaRPr lang="en-US" sz="2000" dirty="0">
              <a:ea typeface="Open Sans"/>
              <a:cs typeface="Open Sans"/>
            </a:endParaRPr>
          </a:p>
          <a:p>
            <a:pPr marL="457200" lvl="1" indent="0">
              <a:buNone/>
            </a:pPr>
            <a:endParaRPr lang="en-US" sz="1800" dirty="0"/>
          </a:p>
        </p:txBody>
      </p:sp>
    </p:spTree>
    <p:extLst>
      <p:ext uri="{BB962C8B-B14F-4D97-AF65-F5344CB8AC3E}">
        <p14:creationId xmlns:p14="http://schemas.microsoft.com/office/powerpoint/2010/main" val="208005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E30809-DF61-446C-8D88-8ACAF0F64481}"/>
              </a:ext>
            </a:extLst>
          </p:cNvPr>
          <p:cNvSpPr>
            <a:spLocks noGrp="1"/>
          </p:cNvSpPr>
          <p:nvPr>
            <p:ph type="title"/>
          </p:nvPr>
        </p:nvSpPr>
        <p:spPr/>
        <p:txBody>
          <a:bodyPr/>
          <a:lstStyle/>
          <a:p>
            <a:r>
              <a:rPr lang="en-US" sz="3200"/>
              <a:t>Eligible/Allowable Activities, Cont’d</a:t>
            </a:r>
          </a:p>
        </p:txBody>
      </p:sp>
      <p:sp>
        <p:nvSpPr>
          <p:cNvPr id="5" name="Content Placeholder 4">
            <a:extLst>
              <a:ext uri="{FF2B5EF4-FFF2-40B4-BE49-F238E27FC236}">
                <a16:creationId xmlns:a16="http://schemas.microsoft.com/office/drawing/2014/main" id="{67509175-05EC-4634-84A9-BACC5669C2DA}"/>
              </a:ext>
            </a:extLst>
          </p:cNvPr>
          <p:cNvSpPr>
            <a:spLocks noGrp="1"/>
          </p:cNvSpPr>
          <p:nvPr>
            <p:ph idx="1"/>
          </p:nvPr>
        </p:nvSpPr>
        <p:spPr/>
        <p:txBody>
          <a:bodyPr/>
          <a:lstStyle/>
          <a:p>
            <a:r>
              <a:rPr lang="en-US"/>
              <a:t>Examples of Activities that are NOT Allowable by Law:</a:t>
            </a:r>
          </a:p>
          <a:p>
            <a:pPr lvl="1"/>
            <a:r>
              <a:rPr lang="en-US"/>
              <a:t>Rehabilitate a Federal dam</a:t>
            </a:r>
          </a:p>
          <a:p>
            <a:pPr lvl="1"/>
            <a:r>
              <a:rPr lang="en-US"/>
              <a:t>Rehabilitate a fully breached dam</a:t>
            </a:r>
          </a:p>
          <a:p>
            <a:pPr lvl="1"/>
            <a:r>
              <a:rPr lang="en-US"/>
              <a:t>Perform routine maintenance and operation of a dam</a:t>
            </a:r>
          </a:p>
          <a:p>
            <a:pPr lvl="1"/>
            <a:r>
              <a:rPr lang="en-US"/>
              <a:t>Modify a dam to produce hydroelectric power</a:t>
            </a:r>
          </a:p>
          <a:p>
            <a:pPr lvl="1"/>
            <a:r>
              <a:rPr lang="en-US"/>
              <a:t>Increase water supply storage capacity</a:t>
            </a:r>
          </a:p>
          <a:p>
            <a:pPr lvl="1"/>
            <a:r>
              <a:rPr lang="en-US"/>
              <a:t>Make any other modification that does not also improve the safety of the dam</a:t>
            </a:r>
          </a:p>
        </p:txBody>
      </p:sp>
    </p:spTree>
    <p:extLst>
      <p:ext uri="{BB962C8B-B14F-4D97-AF65-F5344CB8AC3E}">
        <p14:creationId xmlns:p14="http://schemas.microsoft.com/office/powerpoint/2010/main" val="39263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1C0DA5E-F9C3-4E14-B5CE-E179B99089F2}"/>
              </a:ext>
            </a:extLst>
          </p:cNvPr>
          <p:cNvSpPr>
            <a:spLocks noGrp="1"/>
          </p:cNvSpPr>
          <p:nvPr>
            <p:ph type="ctrTitle"/>
          </p:nvPr>
        </p:nvSpPr>
        <p:spPr>
          <a:xfrm>
            <a:off x="4564063" y="603250"/>
            <a:ext cx="4381500" cy="2286000"/>
          </a:xfrm>
        </p:spPr>
        <p:txBody>
          <a:bodyPr/>
          <a:lstStyle/>
          <a:p>
            <a:pPr eaLnBrk="1" hangingPunct="1"/>
            <a:r>
              <a:rPr lang="en-US" altLang="en-US" sz="4000"/>
              <a:t>FFY2024 High Hazard Potential Dams Rehab Grant</a:t>
            </a:r>
          </a:p>
        </p:txBody>
      </p:sp>
      <p:sp>
        <p:nvSpPr>
          <p:cNvPr id="6147" name="Subtitle 2">
            <a:extLst>
              <a:ext uri="{FF2B5EF4-FFF2-40B4-BE49-F238E27FC236}">
                <a16:creationId xmlns:a16="http://schemas.microsoft.com/office/drawing/2014/main" id="{2EBEC76F-EB08-4F9B-AFE2-B68FD482FED0}"/>
              </a:ext>
            </a:extLst>
          </p:cNvPr>
          <p:cNvSpPr>
            <a:spLocks noGrp="1"/>
          </p:cNvSpPr>
          <p:nvPr>
            <p:ph type="subTitle" idx="1"/>
          </p:nvPr>
        </p:nvSpPr>
        <p:spPr>
          <a:xfrm>
            <a:off x="4564063" y="3019425"/>
            <a:ext cx="4381500" cy="750888"/>
          </a:xfrm>
        </p:spPr>
        <p:txBody>
          <a:bodyPr/>
          <a:lstStyle/>
          <a:p>
            <a:r>
              <a:rPr lang="en-US" altLang="en-US"/>
              <a:t>Apr 10, 2024</a:t>
            </a:r>
            <a:endParaRPr lang="en-US" altLang="en-US">
              <a:ea typeface="Open Sans"/>
              <a:cs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C11051-132D-4212-A23C-AFADDD725B84}"/>
              </a:ext>
            </a:extLst>
          </p:cNvPr>
          <p:cNvSpPr>
            <a:spLocks noGrp="1"/>
          </p:cNvSpPr>
          <p:nvPr>
            <p:ph type="title"/>
          </p:nvPr>
        </p:nvSpPr>
        <p:spPr/>
        <p:txBody>
          <a:bodyPr/>
          <a:lstStyle/>
          <a:p>
            <a:r>
              <a:rPr lang="en-US" sz="3600"/>
              <a:t>State and Federal Requirements</a:t>
            </a:r>
          </a:p>
        </p:txBody>
      </p:sp>
      <p:sp>
        <p:nvSpPr>
          <p:cNvPr id="5" name="Content Placeholder 4">
            <a:extLst>
              <a:ext uri="{FF2B5EF4-FFF2-40B4-BE49-F238E27FC236}">
                <a16:creationId xmlns:a16="http://schemas.microsoft.com/office/drawing/2014/main" id="{439D4E4F-AC34-46AB-B287-EB6F245BD602}"/>
              </a:ext>
            </a:extLst>
          </p:cNvPr>
          <p:cNvSpPr>
            <a:spLocks noGrp="1"/>
          </p:cNvSpPr>
          <p:nvPr>
            <p:ph idx="1"/>
          </p:nvPr>
        </p:nvSpPr>
        <p:spPr/>
        <p:txBody>
          <a:bodyPr/>
          <a:lstStyle/>
          <a:p>
            <a:r>
              <a:rPr lang="en-US" sz="2400"/>
              <a:t>As with any Federal grant, there is a long list of laws, regulations, Executive Orders, and programmatic requirements that must be met before, during, and after a grant-funded project</a:t>
            </a:r>
          </a:p>
          <a:p>
            <a:r>
              <a:rPr lang="en-US" sz="2400"/>
              <a:t>The Project Sponsor is responsible to DHEC and FEMA for compliance with all State and Federal Requirements, even if Project Sponsor is not the dam owner!</a:t>
            </a:r>
            <a:endParaRPr lang="en-US" sz="2400">
              <a:ea typeface="Open Sans"/>
              <a:cs typeface="Open Sans"/>
            </a:endParaRPr>
          </a:p>
          <a:p>
            <a:pPr lvl="1"/>
            <a:r>
              <a:rPr lang="en-US" sz="2000"/>
              <a:t>To protect itself from liability, Sponsor should have separate agreement with dam owner</a:t>
            </a:r>
          </a:p>
          <a:p>
            <a:pPr lvl="1"/>
            <a:r>
              <a:rPr lang="en-US" sz="2000">
                <a:ea typeface="Open Sans"/>
                <a:cs typeface="Open Sans"/>
              </a:rPr>
              <a:t>All records should be retained at least 3 years</a:t>
            </a:r>
          </a:p>
        </p:txBody>
      </p:sp>
    </p:spTree>
    <p:extLst>
      <p:ext uri="{BB962C8B-B14F-4D97-AF65-F5344CB8AC3E}">
        <p14:creationId xmlns:p14="http://schemas.microsoft.com/office/powerpoint/2010/main" val="368314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4E0C-53B7-4C3F-8732-D53C63BCDF42}"/>
              </a:ext>
            </a:extLst>
          </p:cNvPr>
          <p:cNvSpPr>
            <a:spLocks noGrp="1"/>
          </p:cNvSpPr>
          <p:nvPr>
            <p:ph type="title"/>
          </p:nvPr>
        </p:nvSpPr>
        <p:spPr/>
        <p:txBody>
          <a:bodyPr/>
          <a:lstStyle/>
          <a:p>
            <a:r>
              <a:rPr lang="en-US" sz="2800"/>
              <a:t>State and Federal Requirements, Cont’d</a:t>
            </a:r>
          </a:p>
        </p:txBody>
      </p:sp>
      <p:sp>
        <p:nvSpPr>
          <p:cNvPr id="3" name="Content Placeholder 2">
            <a:extLst>
              <a:ext uri="{FF2B5EF4-FFF2-40B4-BE49-F238E27FC236}">
                <a16:creationId xmlns:a16="http://schemas.microsoft.com/office/drawing/2014/main" id="{72F0C2E9-4C30-43B6-A052-C4939F0E7A88}"/>
              </a:ext>
            </a:extLst>
          </p:cNvPr>
          <p:cNvSpPr>
            <a:spLocks noGrp="1"/>
          </p:cNvSpPr>
          <p:nvPr>
            <p:ph idx="1"/>
          </p:nvPr>
        </p:nvSpPr>
        <p:spPr/>
        <p:txBody>
          <a:bodyPr/>
          <a:lstStyle/>
          <a:p>
            <a:r>
              <a:rPr lang="en-US"/>
              <a:t>Federal requirements:</a:t>
            </a:r>
          </a:p>
          <a:p>
            <a:pPr lvl="1"/>
            <a:r>
              <a:rPr lang="en-US"/>
              <a:t>Environmental and Historic Preservation (EHP)</a:t>
            </a:r>
          </a:p>
          <a:p>
            <a:pPr lvl="1"/>
            <a:r>
              <a:rPr lang="en-US"/>
              <a:t>Non-Discrimination in the Workplace</a:t>
            </a:r>
            <a:endParaRPr lang="en-US">
              <a:ea typeface="Open Sans"/>
              <a:cs typeface="Open Sans"/>
            </a:endParaRPr>
          </a:p>
          <a:p>
            <a:pPr lvl="1"/>
            <a:r>
              <a:rPr lang="en-US"/>
              <a:t>Procurement</a:t>
            </a:r>
            <a:endParaRPr lang="en-US">
              <a:ea typeface="Open Sans"/>
              <a:cs typeface="Open Sans"/>
            </a:endParaRPr>
          </a:p>
          <a:p>
            <a:pPr lvl="1"/>
            <a:r>
              <a:rPr lang="en-US"/>
              <a:t>Cost Principles, Audit Requirements, Administrative Requirements</a:t>
            </a:r>
            <a:endParaRPr lang="en-US">
              <a:ea typeface="Open Sans"/>
              <a:cs typeface="Open Sans"/>
            </a:endParaRPr>
          </a:p>
          <a:p>
            <a:pPr lvl="1"/>
            <a:r>
              <a:rPr lang="en-US"/>
              <a:t>Debarment and Suspension Rules</a:t>
            </a:r>
            <a:endParaRPr lang="en-US">
              <a:ea typeface="Open Sans"/>
              <a:cs typeface="Open Sans"/>
            </a:endParaRPr>
          </a:p>
          <a:p>
            <a:pPr lvl="1"/>
            <a:r>
              <a:rPr lang="en-US"/>
              <a:t>Drug-Free Workplace</a:t>
            </a:r>
            <a:endParaRPr lang="en-US">
              <a:ea typeface="Open Sans"/>
              <a:cs typeface="Open Sans"/>
            </a:endParaRPr>
          </a:p>
        </p:txBody>
      </p:sp>
    </p:spTree>
    <p:extLst>
      <p:ext uri="{BB962C8B-B14F-4D97-AF65-F5344CB8AC3E}">
        <p14:creationId xmlns:p14="http://schemas.microsoft.com/office/powerpoint/2010/main" val="2563372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B7A2AE-5A84-48A9-A2EA-A6B607F7B03B}"/>
              </a:ext>
            </a:extLst>
          </p:cNvPr>
          <p:cNvSpPr>
            <a:spLocks noGrp="1"/>
          </p:cNvSpPr>
          <p:nvPr>
            <p:ph type="title"/>
          </p:nvPr>
        </p:nvSpPr>
        <p:spPr/>
        <p:txBody>
          <a:bodyPr/>
          <a:lstStyle/>
          <a:p>
            <a:r>
              <a:rPr lang="en-US" sz="2800"/>
              <a:t>State and Federal Requirements, Cont’d</a:t>
            </a:r>
          </a:p>
        </p:txBody>
      </p:sp>
      <p:sp>
        <p:nvSpPr>
          <p:cNvPr id="5" name="Content Placeholder 4">
            <a:extLst>
              <a:ext uri="{FF2B5EF4-FFF2-40B4-BE49-F238E27FC236}">
                <a16:creationId xmlns:a16="http://schemas.microsoft.com/office/drawing/2014/main" id="{53F26D5B-BEDD-4F78-BB2F-4F2DFC9346D6}"/>
              </a:ext>
            </a:extLst>
          </p:cNvPr>
          <p:cNvSpPr>
            <a:spLocks noGrp="1"/>
          </p:cNvSpPr>
          <p:nvPr>
            <p:ph idx="1"/>
          </p:nvPr>
        </p:nvSpPr>
        <p:spPr/>
        <p:txBody>
          <a:bodyPr/>
          <a:lstStyle/>
          <a:p>
            <a:r>
              <a:rPr lang="en-US"/>
              <a:t>Federal requirements, cont’d:</a:t>
            </a:r>
          </a:p>
          <a:p>
            <a:pPr lvl="1"/>
            <a:r>
              <a:rPr lang="en-US"/>
              <a:t>Fair Wages and Labor Standards (aka Davis-Bacon Act, applies to construction)</a:t>
            </a:r>
            <a:endParaRPr lang="en-US">
              <a:ea typeface="Open Sans"/>
              <a:cs typeface="Open Sans"/>
            </a:endParaRPr>
          </a:p>
          <a:p>
            <a:pPr lvl="1"/>
            <a:r>
              <a:rPr lang="en-US"/>
              <a:t>Federal Funding Accountability and Transparency Act (FFATA)</a:t>
            </a:r>
            <a:endParaRPr lang="en-US">
              <a:ea typeface="Open Sans"/>
              <a:cs typeface="Open Sans"/>
            </a:endParaRPr>
          </a:p>
          <a:p>
            <a:pPr lvl="1"/>
            <a:r>
              <a:rPr lang="en-US"/>
              <a:t>Single Audit Act</a:t>
            </a:r>
            <a:endParaRPr lang="en-US">
              <a:ea typeface="Open Sans"/>
              <a:cs typeface="Open Sans"/>
            </a:endParaRPr>
          </a:p>
          <a:p>
            <a:pPr lvl="1"/>
            <a:r>
              <a:rPr lang="en-US"/>
              <a:t>Uniform Relocation Assistance and Real Property Acquisition Act (for purchasing property)</a:t>
            </a:r>
            <a:endParaRPr lang="en-US">
              <a:ea typeface="Open Sans"/>
              <a:cs typeface="Open Sans"/>
            </a:endParaRPr>
          </a:p>
          <a:p>
            <a:pPr lvl="1"/>
            <a:r>
              <a:rPr lang="en-US"/>
              <a:t>Buy American, Build American Act (BABAA)</a:t>
            </a:r>
            <a:endParaRPr lang="en-US">
              <a:ea typeface="Open Sans"/>
              <a:cs typeface="Open Sans"/>
            </a:endParaRPr>
          </a:p>
        </p:txBody>
      </p:sp>
    </p:spTree>
    <p:extLst>
      <p:ext uri="{BB962C8B-B14F-4D97-AF65-F5344CB8AC3E}">
        <p14:creationId xmlns:p14="http://schemas.microsoft.com/office/powerpoint/2010/main" val="838067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1A734A-B85F-4D2D-A5A5-2281AE5A8CBC}"/>
              </a:ext>
            </a:extLst>
          </p:cNvPr>
          <p:cNvSpPr>
            <a:spLocks noGrp="1"/>
          </p:cNvSpPr>
          <p:nvPr>
            <p:ph type="title"/>
          </p:nvPr>
        </p:nvSpPr>
        <p:spPr/>
        <p:txBody>
          <a:bodyPr/>
          <a:lstStyle/>
          <a:p>
            <a:r>
              <a:rPr lang="en-US" sz="2800"/>
              <a:t>State and Federal Requirements, Cont’d</a:t>
            </a:r>
          </a:p>
        </p:txBody>
      </p:sp>
      <p:sp>
        <p:nvSpPr>
          <p:cNvPr id="5" name="Content Placeholder 4">
            <a:extLst>
              <a:ext uri="{FF2B5EF4-FFF2-40B4-BE49-F238E27FC236}">
                <a16:creationId xmlns:a16="http://schemas.microsoft.com/office/drawing/2014/main" id="{06800C62-F733-4B08-B186-F8710550C599}"/>
              </a:ext>
            </a:extLst>
          </p:cNvPr>
          <p:cNvSpPr>
            <a:spLocks noGrp="1"/>
          </p:cNvSpPr>
          <p:nvPr>
            <p:ph idx="1"/>
          </p:nvPr>
        </p:nvSpPr>
        <p:spPr/>
        <p:txBody>
          <a:bodyPr/>
          <a:lstStyle/>
          <a:p>
            <a:r>
              <a:rPr lang="en-US"/>
              <a:t>Programmatic Requirements (from FEMA):</a:t>
            </a:r>
          </a:p>
          <a:p>
            <a:pPr lvl="1"/>
            <a:r>
              <a:rPr lang="en-US" sz="2000"/>
              <a:t>Maintenance and Operations agreement for the life of the rehabilitated dam (only applies to construction)</a:t>
            </a:r>
            <a:endParaRPr lang="en-US" sz="2000">
              <a:ea typeface="Open Sans"/>
              <a:cs typeface="Open Sans"/>
            </a:endParaRPr>
          </a:p>
          <a:p>
            <a:pPr lvl="1"/>
            <a:r>
              <a:rPr lang="en-US" sz="2000"/>
              <a:t>Local Hazard Mitigation Plan that addresses “all dam risk” (if not in place at time of application, must request 12-month extension)</a:t>
            </a:r>
            <a:endParaRPr lang="en-US" sz="2000">
              <a:ea typeface="Open Sans"/>
              <a:cs typeface="Open Sans"/>
            </a:endParaRPr>
          </a:p>
          <a:p>
            <a:pPr lvl="1"/>
            <a:r>
              <a:rPr lang="en-US" sz="2000"/>
              <a:t>Floodplain Management Plan that addresses flooding risks in the downstream area protected by the dam (must be developed within 2 years of award, and implemented within 2 years of completion of construction project)</a:t>
            </a:r>
            <a:endParaRPr lang="en-US" sz="2000">
              <a:ea typeface="Open Sans"/>
              <a:cs typeface="Open Sans"/>
            </a:endParaRPr>
          </a:p>
        </p:txBody>
      </p:sp>
    </p:spTree>
    <p:extLst>
      <p:ext uri="{BB962C8B-B14F-4D97-AF65-F5344CB8AC3E}">
        <p14:creationId xmlns:p14="http://schemas.microsoft.com/office/powerpoint/2010/main" val="2021753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AE7E-3E49-8CC3-8F2B-B38FF4B19785}"/>
              </a:ext>
            </a:extLst>
          </p:cNvPr>
          <p:cNvSpPr>
            <a:spLocks noGrp="1"/>
          </p:cNvSpPr>
          <p:nvPr>
            <p:ph type="title"/>
          </p:nvPr>
        </p:nvSpPr>
        <p:spPr/>
        <p:txBody>
          <a:bodyPr/>
          <a:lstStyle/>
          <a:p>
            <a:r>
              <a:rPr lang="en-US"/>
              <a:t>Local Hazard Mitigation Plan (LHMP)</a:t>
            </a:r>
          </a:p>
        </p:txBody>
      </p:sp>
      <p:sp>
        <p:nvSpPr>
          <p:cNvPr id="3" name="Text Placeholder 2">
            <a:extLst>
              <a:ext uri="{FF2B5EF4-FFF2-40B4-BE49-F238E27FC236}">
                <a16:creationId xmlns:a16="http://schemas.microsoft.com/office/drawing/2014/main" id="{44114BFC-C858-777B-2996-8A56C3290B56}"/>
              </a:ext>
            </a:extLst>
          </p:cNvPr>
          <p:cNvSpPr>
            <a:spLocks noGrp="1"/>
          </p:cNvSpPr>
          <p:nvPr>
            <p:ph idx="1"/>
          </p:nvPr>
        </p:nvSpPr>
        <p:spPr/>
        <p:txBody>
          <a:bodyPr/>
          <a:lstStyle/>
          <a:p>
            <a:r>
              <a:rPr lang="en-US">
                <a:ea typeface="Open Sans"/>
                <a:cs typeface="Open Sans"/>
              </a:rPr>
              <a:t>To comply, must either:</a:t>
            </a:r>
          </a:p>
          <a:p>
            <a:pPr lvl="1"/>
            <a:r>
              <a:rPr lang="en-US">
                <a:ea typeface="Open Sans"/>
                <a:cs typeface="Open Sans"/>
              </a:rPr>
              <a:t>A) Mitigation planning jurisdiction where the dam is located has a FEMA-approved LHMP at time of application</a:t>
            </a:r>
            <a:r>
              <a:rPr lang="en-US">
                <a:solidFill>
                  <a:srgbClr val="FF0000"/>
                </a:solidFill>
                <a:ea typeface="Open Sans"/>
                <a:cs typeface="Open Sans"/>
              </a:rPr>
              <a:t>*</a:t>
            </a:r>
            <a:r>
              <a:rPr lang="en-US">
                <a:ea typeface="Open Sans"/>
                <a:cs typeface="Open Sans"/>
              </a:rPr>
              <a:t>, OR</a:t>
            </a:r>
          </a:p>
          <a:p>
            <a:pPr lvl="1"/>
            <a:r>
              <a:rPr lang="en-US">
                <a:ea typeface="Open Sans"/>
                <a:cs typeface="Open Sans"/>
              </a:rPr>
              <a:t>B) Request a 12-month extension to develop a compliant plan and receive FEMA approval</a:t>
            </a:r>
          </a:p>
          <a:p>
            <a:r>
              <a:rPr lang="en-US">
                <a:ea typeface="Open Sans"/>
                <a:cs typeface="Open Sans"/>
              </a:rPr>
              <a:t>Failure to comply w/i 12-month period requires repayment of funds</a:t>
            </a:r>
          </a:p>
          <a:p>
            <a:r>
              <a:rPr lang="en-US">
                <a:ea typeface="Open Sans"/>
                <a:cs typeface="Open Sans"/>
              </a:rPr>
              <a:t>No extensions will be granted by FEMA</a:t>
            </a:r>
          </a:p>
        </p:txBody>
      </p:sp>
      <p:sp>
        <p:nvSpPr>
          <p:cNvPr id="4" name="TextBox 1">
            <a:extLst>
              <a:ext uri="{FF2B5EF4-FFF2-40B4-BE49-F238E27FC236}">
                <a16:creationId xmlns:a16="http://schemas.microsoft.com/office/drawing/2014/main" id="{4437383F-FC0D-1FC2-ECE0-FDE455DC198A}"/>
              </a:ext>
            </a:extLst>
          </p:cNvPr>
          <p:cNvSpPr txBox="1"/>
          <p:nvPr/>
        </p:nvSpPr>
        <p:spPr>
          <a:xfrm>
            <a:off x="787651" y="6550223"/>
            <a:ext cx="7452583" cy="307777"/>
          </a:xfrm>
          <a:prstGeom prst="rect">
            <a:avLst/>
          </a:prstGeom>
          <a:noFill/>
        </p:spPr>
        <p:txBody>
          <a:bodyPr wrap="square" lIns="91440" tIns="45720" rIns="91440" bIns="45720" rtlCol="0" anchor="t">
            <a:spAutoFit/>
          </a:bodyPr>
          <a:lstStyle>
            <a:defPPr>
              <a:defRPr lang="en-US"/>
            </a:defPPr>
            <a:lvl1pPr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Open Sans" panose="020B0606030504020204" pitchFamily="34" charset="0"/>
                <a:ea typeface="+mn-ea"/>
                <a:cs typeface="+mn-cs"/>
              </a:defRPr>
            </a:lvl5pPr>
            <a:lvl6pPr marL="2286000" algn="l" defTabSz="914400" rtl="0" eaLnBrk="1" latinLnBrk="0" hangingPunct="1">
              <a:defRPr kern="1200">
                <a:solidFill>
                  <a:schemeClr val="tx1"/>
                </a:solidFill>
                <a:latin typeface="Open Sans" panose="020B0606030504020204" pitchFamily="34" charset="0"/>
                <a:ea typeface="+mn-ea"/>
                <a:cs typeface="+mn-cs"/>
              </a:defRPr>
            </a:lvl6pPr>
            <a:lvl7pPr marL="2743200" algn="l" defTabSz="914400" rtl="0" eaLnBrk="1" latinLnBrk="0" hangingPunct="1">
              <a:defRPr kern="1200">
                <a:solidFill>
                  <a:schemeClr val="tx1"/>
                </a:solidFill>
                <a:latin typeface="Open Sans" panose="020B0606030504020204" pitchFamily="34" charset="0"/>
                <a:ea typeface="+mn-ea"/>
                <a:cs typeface="+mn-cs"/>
              </a:defRPr>
            </a:lvl7pPr>
            <a:lvl8pPr marL="3200400" algn="l" defTabSz="914400" rtl="0" eaLnBrk="1" latinLnBrk="0" hangingPunct="1">
              <a:defRPr kern="1200">
                <a:solidFill>
                  <a:schemeClr val="tx1"/>
                </a:solidFill>
                <a:latin typeface="Open Sans" panose="020B0606030504020204" pitchFamily="34" charset="0"/>
                <a:ea typeface="+mn-ea"/>
                <a:cs typeface="+mn-cs"/>
              </a:defRPr>
            </a:lvl8pPr>
            <a:lvl9pPr marL="3657600" algn="l" defTabSz="914400" rtl="0" eaLnBrk="1" latinLnBrk="0" hangingPunct="1">
              <a:defRPr kern="1200">
                <a:solidFill>
                  <a:schemeClr val="tx1"/>
                </a:solidFill>
                <a:latin typeface="Open Sans" panose="020B0606030504020204" pitchFamily="34" charset="0"/>
                <a:ea typeface="+mn-ea"/>
                <a:cs typeface="+mn-cs"/>
              </a:defRPr>
            </a:lvl9pPr>
          </a:lstStyle>
          <a:p>
            <a:r>
              <a:rPr lang="en-US" sz="1400" dirty="0">
                <a:solidFill>
                  <a:srgbClr val="FF0000"/>
                </a:solidFill>
                <a:latin typeface="Open Sans"/>
                <a:ea typeface="Open Sans"/>
                <a:cs typeface="Open Sans"/>
              </a:rPr>
              <a:t>*</a:t>
            </a:r>
            <a:r>
              <a:rPr lang="en-US" sz="1400" dirty="0">
                <a:solidFill>
                  <a:srgbClr val="00A9CE"/>
                </a:solidFill>
                <a:latin typeface="Open Sans"/>
                <a:ea typeface="Open Sans"/>
                <a:cs typeface="Open Sans"/>
              </a:rPr>
              <a:t>Anderson, Oconee, and Spartanburg have plans in place that satisfy this requirement</a:t>
            </a:r>
          </a:p>
        </p:txBody>
      </p:sp>
    </p:spTree>
    <p:extLst>
      <p:ext uri="{BB962C8B-B14F-4D97-AF65-F5344CB8AC3E}">
        <p14:creationId xmlns:p14="http://schemas.microsoft.com/office/powerpoint/2010/main" val="4041913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3641D-6949-1B33-EF3D-111FED3662D8}"/>
              </a:ext>
            </a:extLst>
          </p:cNvPr>
          <p:cNvSpPr>
            <a:spLocks noGrp="1"/>
          </p:cNvSpPr>
          <p:nvPr>
            <p:ph type="title"/>
          </p:nvPr>
        </p:nvSpPr>
        <p:spPr/>
        <p:txBody>
          <a:bodyPr/>
          <a:lstStyle/>
          <a:p>
            <a:r>
              <a:rPr lang="en-US"/>
              <a:t>Floodplain Management Plan</a:t>
            </a:r>
          </a:p>
        </p:txBody>
      </p:sp>
      <p:sp>
        <p:nvSpPr>
          <p:cNvPr id="3" name="Text Placeholder 2">
            <a:extLst>
              <a:ext uri="{FF2B5EF4-FFF2-40B4-BE49-F238E27FC236}">
                <a16:creationId xmlns:a16="http://schemas.microsoft.com/office/drawing/2014/main" id="{0EC22E2C-34E5-4A36-DF88-65854282E71C}"/>
              </a:ext>
            </a:extLst>
          </p:cNvPr>
          <p:cNvSpPr>
            <a:spLocks noGrp="1"/>
          </p:cNvSpPr>
          <p:nvPr>
            <p:ph idx="1"/>
          </p:nvPr>
        </p:nvSpPr>
        <p:spPr/>
        <p:txBody>
          <a:bodyPr/>
          <a:lstStyle/>
          <a:p>
            <a:r>
              <a:rPr lang="en-US">
                <a:ea typeface="Open Sans"/>
                <a:cs typeface="Open Sans"/>
              </a:rPr>
              <a:t>FPMP shall address:</a:t>
            </a:r>
          </a:p>
          <a:p>
            <a:pPr lvl="1"/>
            <a:r>
              <a:rPr lang="en-US">
                <a:ea typeface="Open Sans"/>
                <a:cs typeface="Open Sans"/>
              </a:rPr>
              <a:t>Potential measures, practices, and policies to reduce...adverse impacts of flooding in the area "protected" by the project</a:t>
            </a:r>
          </a:p>
          <a:p>
            <a:pPr lvl="1"/>
            <a:r>
              <a:rPr lang="en-US">
                <a:ea typeface="Open Sans"/>
                <a:cs typeface="Open Sans"/>
              </a:rPr>
              <a:t>Plans for flood fighting and evacuation</a:t>
            </a:r>
          </a:p>
          <a:p>
            <a:pPr lvl="1"/>
            <a:r>
              <a:rPr lang="en-US">
                <a:ea typeface="Open Sans"/>
                <a:cs typeface="Open Sans"/>
              </a:rPr>
              <a:t>Public education/risk communication targeting communities in the inundation area</a:t>
            </a:r>
          </a:p>
        </p:txBody>
      </p:sp>
    </p:spTree>
    <p:extLst>
      <p:ext uri="{BB962C8B-B14F-4D97-AF65-F5344CB8AC3E}">
        <p14:creationId xmlns:p14="http://schemas.microsoft.com/office/powerpoint/2010/main" val="909689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30DBCA-ECA5-0A79-A7F8-FDC808CFDF1E}"/>
              </a:ext>
            </a:extLst>
          </p:cNvPr>
          <p:cNvPicPr>
            <a:picLocks noChangeAspect="1"/>
          </p:cNvPicPr>
          <p:nvPr/>
        </p:nvPicPr>
        <p:blipFill>
          <a:blip r:embed="rId2"/>
          <a:stretch>
            <a:fillRect/>
          </a:stretch>
        </p:blipFill>
        <p:spPr>
          <a:xfrm>
            <a:off x="2325865" y="1146972"/>
            <a:ext cx="4253961" cy="5217200"/>
          </a:xfrm>
          <a:prstGeom prst="rect">
            <a:avLst/>
          </a:prstGeom>
        </p:spPr>
      </p:pic>
      <p:sp>
        <p:nvSpPr>
          <p:cNvPr id="2" name="Rectangle 1">
            <a:extLst>
              <a:ext uri="{FF2B5EF4-FFF2-40B4-BE49-F238E27FC236}">
                <a16:creationId xmlns:a16="http://schemas.microsoft.com/office/drawing/2014/main" id="{5FE0811A-88AB-195E-7A47-17A94E9339DD}"/>
              </a:ext>
            </a:extLst>
          </p:cNvPr>
          <p:cNvSpPr/>
          <p:nvPr/>
        </p:nvSpPr>
        <p:spPr>
          <a:xfrm>
            <a:off x="2324834" y="4059193"/>
            <a:ext cx="4245429" cy="230365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E12F5DB-0E53-4F74-6FA9-75B483837274}"/>
              </a:ext>
            </a:extLst>
          </p:cNvPr>
          <p:cNvSpPr/>
          <p:nvPr/>
        </p:nvSpPr>
        <p:spPr>
          <a:xfrm>
            <a:off x="5528765" y="1151826"/>
            <a:ext cx="1023845" cy="51192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32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A06E-67A0-E391-932E-8D8A45FDE8B8}"/>
              </a:ext>
            </a:extLst>
          </p:cNvPr>
          <p:cNvSpPr>
            <a:spLocks noGrp="1"/>
          </p:cNvSpPr>
          <p:nvPr>
            <p:ph type="title"/>
          </p:nvPr>
        </p:nvSpPr>
        <p:spPr/>
        <p:txBody>
          <a:bodyPr/>
          <a:lstStyle/>
          <a:p>
            <a:r>
              <a:rPr lang="en-US"/>
              <a:t>Federal Procurement</a:t>
            </a:r>
          </a:p>
        </p:txBody>
      </p:sp>
      <p:sp>
        <p:nvSpPr>
          <p:cNvPr id="3" name="Text Placeholder 2">
            <a:extLst>
              <a:ext uri="{FF2B5EF4-FFF2-40B4-BE49-F238E27FC236}">
                <a16:creationId xmlns:a16="http://schemas.microsoft.com/office/drawing/2014/main" id="{9BCB1486-B7DE-8A45-3206-4BB36A19D2EF}"/>
              </a:ext>
            </a:extLst>
          </p:cNvPr>
          <p:cNvSpPr>
            <a:spLocks noGrp="1"/>
          </p:cNvSpPr>
          <p:nvPr>
            <p:ph idx="1"/>
          </p:nvPr>
        </p:nvSpPr>
        <p:spPr/>
        <p:txBody>
          <a:bodyPr/>
          <a:lstStyle/>
          <a:p>
            <a:r>
              <a:rPr lang="en-US" sz="2000">
                <a:ea typeface="Open Sans"/>
                <a:cs typeface="Open Sans"/>
              </a:rPr>
              <a:t>Procurement requirements apply for acquisition of contractors, engineers, surveyors, material, equipment, etc.</a:t>
            </a:r>
          </a:p>
          <a:p>
            <a:r>
              <a:rPr lang="en-US" sz="2000">
                <a:ea typeface="Open Sans"/>
                <a:cs typeface="Open Sans"/>
              </a:rPr>
              <a:t>Informal Procurement vs. Formal Procurement</a:t>
            </a:r>
          </a:p>
          <a:p>
            <a:r>
              <a:rPr lang="en-US" sz="2000">
                <a:ea typeface="Open Sans"/>
                <a:cs typeface="Open Sans"/>
              </a:rPr>
              <a:t>Cost-based procurement vs. Qualifications-based</a:t>
            </a:r>
          </a:p>
          <a:p>
            <a:pPr lvl="1"/>
            <a:r>
              <a:rPr lang="en-US" sz="1800">
                <a:ea typeface="Open Sans"/>
                <a:cs typeface="Open Sans"/>
              </a:rPr>
              <a:t>Grants ≥$1,000,000 must utilize qualifications-based methods for architects, engineers, construction management, etc.</a:t>
            </a:r>
          </a:p>
          <a:p>
            <a:r>
              <a:rPr lang="en-US" sz="2000">
                <a:ea typeface="Open Sans"/>
                <a:cs typeface="Open Sans"/>
              </a:rPr>
              <a:t>RFPs, RFQs, IFBs, etc., must mention federal funds are being used and federal requirements apply, especially those that could affect bid/quotation price (Davis-Bacon Act, Buy American-Build American Act)</a:t>
            </a:r>
          </a:p>
        </p:txBody>
      </p:sp>
    </p:spTree>
    <p:extLst>
      <p:ext uri="{BB962C8B-B14F-4D97-AF65-F5344CB8AC3E}">
        <p14:creationId xmlns:p14="http://schemas.microsoft.com/office/powerpoint/2010/main" val="1139882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265B7-F63C-425E-B97A-8023F5ADD338}"/>
              </a:ext>
            </a:extLst>
          </p:cNvPr>
          <p:cNvSpPr>
            <a:spLocks noGrp="1"/>
          </p:cNvSpPr>
          <p:nvPr>
            <p:ph type="title"/>
          </p:nvPr>
        </p:nvSpPr>
        <p:spPr/>
        <p:txBody>
          <a:bodyPr/>
          <a:lstStyle/>
          <a:p>
            <a:r>
              <a:rPr lang="en-US"/>
              <a:t>State Requirements</a:t>
            </a:r>
          </a:p>
        </p:txBody>
      </p:sp>
      <p:sp>
        <p:nvSpPr>
          <p:cNvPr id="5" name="Content Placeholder 4">
            <a:extLst>
              <a:ext uri="{FF2B5EF4-FFF2-40B4-BE49-F238E27FC236}">
                <a16:creationId xmlns:a16="http://schemas.microsoft.com/office/drawing/2014/main" id="{1A93C5F3-C638-4C15-9026-E616E1902165}"/>
              </a:ext>
            </a:extLst>
          </p:cNvPr>
          <p:cNvSpPr>
            <a:spLocks noGrp="1"/>
          </p:cNvSpPr>
          <p:nvPr>
            <p:ph idx="1"/>
          </p:nvPr>
        </p:nvSpPr>
        <p:spPr/>
        <p:txBody>
          <a:bodyPr/>
          <a:lstStyle/>
          <a:p>
            <a:r>
              <a:rPr lang="en-US"/>
              <a:t>Reimbursement only (no funds in advance of work being performed and paid for)</a:t>
            </a:r>
            <a:endParaRPr lang="en-US">
              <a:ea typeface="Open Sans"/>
              <a:cs typeface="Open Sans"/>
            </a:endParaRPr>
          </a:p>
          <a:p>
            <a:r>
              <a:rPr lang="en-US"/>
              <a:t>State Procurement Code (if a county or local government entity is dam owner or sponsor)</a:t>
            </a:r>
          </a:p>
          <a:p>
            <a:pPr lvl="1"/>
            <a:r>
              <a:rPr lang="en-US"/>
              <a:t>Non-Profits may not have to follow State Procurement, but have to follow organization's procurement policy and Federal requirements in 2 CFR 200</a:t>
            </a:r>
            <a:endParaRPr lang="en-US">
              <a:ea typeface="Open Sans"/>
              <a:cs typeface="Open Sans"/>
            </a:endParaRPr>
          </a:p>
          <a:p>
            <a:endParaRPr lang="en-US"/>
          </a:p>
        </p:txBody>
      </p:sp>
    </p:spTree>
    <p:extLst>
      <p:ext uri="{BB962C8B-B14F-4D97-AF65-F5344CB8AC3E}">
        <p14:creationId xmlns:p14="http://schemas.microsoft.com/office/powerpoint/2010/main" val="1444148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ED8D-70AC-C1D1-C5F0-AEF27A5615C1}"/>
              </a:ext>
            </a:extLst>
          </p:cNvPr>
          <p:cNvSpPr>
            <a:spLocks noGrp="1"/>
          </p:cNvSpPr>
          <p:nvPr>
            <p:ph type="title"/>
          </p:nvPr>
        </p:nvSpPr>
        <p:spPr/>
        <p:txBody>
          <a:bodyPr/>
          <a:lstStyle/>
          <a:p>
            <a:r>
              <a:rPr lang="en-US"/>
              <a:t>Special Requirements for Construction Projects</a:t>
            </a:r>
          </a:p>
        </p:txBody>
      </p:sp>
      <p:sp>
        <p:nvSpPr>
          <p:cNvPr id="3" name="Text Placeholder 2">
            <a:extLst>
              <a:ext uri="{FF2B5EF4-FFF2-40B4-BE49-F238E27FC236}">
                <a16:creationId xmlns:a16="http://schemas.microsoft.com/office/drawing/2014/main" id="{38233775-0690-9295-E1EF-C3670B64A577}"/>
              </a:ext>
            </a:extLst>
          </p:cNvPr>
          <p:cNvSpPr>
            <a:spLocks noGrp="1"/>
          </p:cNvSpPr>
          <p:nvPr>
            <p:ph idx="1"/>
          </p:nvPr>
        </p:nvSpPr>
        <p:spPr/>
        <p:txBody>
          <a:bodyPr/>
          <a:lstStyle/>
          <a:p>
            <a:r>
              <a:rPr lang="en-US" sz="2400">
                <a:ea typeface="Open Sans"/>
                <a:cs typeface="Open Sans"/>
              </a:rPr>
              <a:t>New this year: Does not have to be a construction-ready project! </a:t>
            </a:r>
            <a:endParaRPr lang="en-US">
              <a:ea typeface="Open Sans"/>
              <a:cs typeface="Open Sans"/>
            </a:endParaRPr>
          </a:p>
          <a:p>
            <a:pPr lvl="1"/>
            <a:r>
              <a:rPr lang="en-US">
                <a:ea typeface="Open Sans"/>
                <a:cs typeface="Open Sans"/>
              </a:rPr>
              <a:t>Design must be complete, but not required to have all permits/approvals in place and ready for bids</a:t>
            </a:r>
            <a:endParaRPr lang="en-US" sz="2000">
              <a:ea typeface="Open Sans"/>
              <a:cs typeface="Open Sans"/>
            </a:endParaRPr>
          </a:p>
          <a:p>
            <a:r>
              <a:rPr lang="en-US" sz="2400">
                <a:ea typeface="Open Sans"/>
                <a:cs typeface="Open Sans"/>
              </a:rPr>
              <a:t>Requires Floodplain Management Plan creation (w/</a:t>
            </a:r>
            <a:r>
              <a:rPr lang="en-US" sz="2400" err="1">
                <a:ea typeface="Open Sans"/>
                <a:cs typeface="Open Sans"/>
              </a:rPr>
              <a:t>i</a:t>
            </a:r>
            <a:r>
              <a:rPr lang="en-US" sz="2400">
                <a:ea typeface="Open Sans"/>
                <a:cs typeface="Open Sans"/>
              </a:rPr>
              <a:t> 2 years of award) and </a:t>
            </a:r>
            <a:r>
              <a:rPr lang="en-US" sz="2400" u="sng">
                <a:ea typeface="Open Sans"/>
                <a:cs typeface="Open Sans"/>
              </a:rPr>
              <a:t>implementation</a:t>
            </a:r>
            <a:r>
              <a:rPr lang="en-US" sz="2400">
                <a:ea typeface="Open Sans"/>
                <a:cs typeface="Open Sans"/>
              </a:rPr>
              <a:t> (w/</a:t>
            </a:r>
            <a:r>
              <a:rPr lang="en-US" sz="2400" err="1">
                <a:ea typeface="Open Sans"/>
                <a:cs typeface="Open Sans"/>
              </a:rPr>
              <a:t>i</a:t>
            </a:r>
            <a:r>
              <a:rPr lang="en-US" sz="2400">
                <a:ea typeface="Open Sans"/>
                <a:cs typeface="Open Sans"/>
              </a:rPr>
              <a:t> 2 years of completion of construction)</a:t>
            </a:r>
            <a:endParaRPr lang="en-US">
              <a:ea typeface="Open Sans"/>
              <a:cs typeface="Open Sans"/>
            </a:endParaRPr>
          </a:p>
          <a:p>
            <a:r>
              <a:rPr lang="en-US" sz="2400">
                <a:ea typeface="Open Sans"/>
                <a:cs typeface="Open Sans"/>
              </a:rPr>
              <a:t>Requires Operations and Maintenance Plan</a:t>
            </a:r>
          </a:p>
          <a:p>
            <a:r>
              <a:rPr lang="en-US" sz="2400">
                <a:ea typeface="Open Sans"/>
                <a:cs typeface="Open Sans"/>
              </a:rPr>
              <a:t>Requires O&amp;M commitment for life of improvement</a:t>
            </a:r>
          </a:p>
        </p:txBody>
      </p:sp>
    </p:spTree>
    <p:extLst>
      <p:ext uri="{BB962C8B-B14F-4D97-AF65-F5344CB8AC3E}">
        <p14:creationId xmlns:p14="http://schemas.microsoft.com/office/powerpoint/2010/main" val="2767146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front of a fence with a body of water in the background&#10;&#10;Description automatically generated with medium confidence">
            <a:extLst>
              <a:ext uri="{FF2B5EF4-FFF2-40B4-BE49-F238E27FC236}">
                <a16:creationId xmlns:a16="http://schemas.microsoft.com/office/drawing/2014/main" id="{34EB5432-75A0-4DF6-AD89-4F18E7EF8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58" y="2647408"/>
            <a:ext cx="4795520" cy="3596640"/>
          </a:xfrm>
          <a:prstGeom prst="rect">
            <a:avLst/>
          </a:prstGeom>
        </p:spPr>
      </p:pic>
      <p:sp>
        <p:nvSpPr>
          <p:cNvPr id="5" name="TextBox 4">
            <a:extLst>
              <a:ext uri="{FF2B5EF4-FFF2-40B4-BE49-F238E27FC236}">
                <a16:creationId xmlns:a16="http://schemas.microsoft.com/office/drawing/2014/main" id="{F6A53272-8541-4C25-A538-7639F2B446B1}"/>
              </a:ext>
            </a:extLst>
          </p:cNvPr>
          <p:cNvSpPr txBox="1"/>
          <p:nvPr/>
        </p:nvSpPr>
        <p:spPr>
          <a:xfrm>
            <a:off x="5399315" y="2804162"/>
            <a:ext cx="3744685" cy="2308324"/>
          </a:xfrm>
          <a:prstGeom prst="rect">
            <a:avLst/>
          </a:prstGeom>
          <a:noFill/>
        </p:spPr>
        <p:txBody>
          <a:bodyPr wrap="square" rtlCol="0">
            <a:spAutoFit/>
          </a:bodyPr>
          <a:lstStyle/>
          <a:p>
            <a:r>
              <a:rPr lang="en-US" sz="2400" dirty="0">
                <a:solidFill>
                  <a:srgbClr val="00A9CE"/>
                </a:solidFill>
              </a:rPr>
              <a:t>John M. McCain, P.E.</a:t>
            </a:r>
          </a:p>
          <a:p>
            <a:r>
              <a:rPr lang="en-US" sz="2400" dirty="0">
                <a:solidFill>
                  <a:srgbClr val="00A9CE"/>
                </a:solidFill>
              </a:rPr>
              <a:t>Section Manager</a:t>
            </a:r>
          </a:p>
          <a:p>
            <a:r>
              <a:rPr lang="en-US" sz="2400" dirty="0">
                <a:solidFill>
                  <a:srgbClr val="00A9CE"/>
                </a:solidFill>
              </a:rPr>
              <a:t>SC Dam Safety Program</a:t>
            </a:r>
          </a:p>
          <a:p>
            <a:endParaRPr lang="en-US" sz="2400" dirty="0">
              <a:solidFill>
                <a:srgbClr val="00A9CE"/>
              </a:solidFill>
            </a:endParaRPr>
          </a:p>
          <a:p>
            <a:r>
              <a:rPr lang="en-US" sz="2400" dirty="0">
                <a:solidFill>
                  <a:srgbClr val="00A9CE"/>
                </a:solidFill>
              </a:rPr>
              <a:t>(803) 898-8178</a:t>
            </a:r>
          </a:p>
          <a:p>
            <a:r>
              <a:rPr lang="en-US" sz="2400" dirty="0">
                <a:solidFill>
                  <a:srgbClr val="00A9CE"/>
                </a:solidFill>
              </a:rPr>
              <a:t>mccainjm@dhec.sc.gov</a:t>
            </a:r>
          </a:p>
        </p:txBody>
      </p:sp>
      <p:sp>
        <p:nvSpPr>
          <p:cNvPr id="6" name="Title 5">
            <a:extLst>
              <a:ext uri="{FF2B5EF4-FFF2-40B4-BE49-F238E27FC236}">
                <a16:creationId xmlns:a16="http://schemas.microsoft.com/office/drawing/2014/main" id="{E91EA5B7-FE11-432C-A6CC-6D8D03F26140}"/>
              </a:ext>
            </a:extLst>
          </p:cNvPr>
          <p:cNvSpPr>
            <a:spLocks noGrp="1"/>
          </p:cNvSpPr>
          <p:nvPr>
            <p:ph type="title"/>
          </p:nvPr>
        </p:nvSpPr>
        <p:spPr/>
        <p:txBody>
          <a:bodyPr/>
          <a:lstStyle/>
          <a:p>
            <a:r>
              <a:rPr lang="en-US" dirty="0"/>
              <a:t>Your Presenter</a:t>
            </a:r>
          </a:p>
        </p:txBody>
      </p:sp>
    </p:spTree>
    <p:extLst>
      <p:ext uri="{BB962C8B-B14F-4D97-AF65-F5344CB8AC3E}">
        <p14:creationId xmlns:p14="http://schemas.microsoft.com/office/powerpoint/2010/main" val="3705837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A0F2-B15B-2CE5-145B-399B9689EA6F}"/>
              </a:ext>
            </a:extLst>
          </p:cNvPr>
          <p:cNvSpPr>
            <a:spLocks noGrp="1"/>
          </p:cNvSpPr>
          <p:nvPr>
            <p:ph type="title"/>
          </p:nvPr>
        </p:nvSpPr>
        <p:spPr/>
        <p:txBody>
          <a:bodyPr/>
          <a:lstStyle/>
          <a:p>
            <a:r>
              <a:rPr lang="en-US"/>
              <a:t>Enviro. &amp; Historic Preservation</a:t>
            </a:r>
          </a:p>
        </p:txBody>
      </p:sp>
      <p:sp>
        <p:nvSpPr>
          <p:cNvPr id="3" name="Text Placeholder 2">
            <a:extLst>
              <a:ext uri="{FF2B5EF4-FFF2-40B4-BE49-F238E27FC236}">
                <a16:creationId xmlns:a16="http://schemas.microsoft.com/office/drawing/2014/main" id="{C6CBDB59-1938-C1A7-EE4A-90DED023D2E9}"/>
              </a:ext>
            </a:extLst>
          </p:cNvPr>
          <p:cNvSpPr>
            <a:spLocks noGrp="1"/>
          </p:cNvSpPr>
          <p:nvPr>
            <p:ph idx="1"/>
          </p:nvPr>
        </p:nvSpPr>
        <p:spPr/>
        <p:txBody>
          <a:bodyPr/>
          <a:lstStyle/>
          <a:p>
            <a:r>
              <a:rPr lang="en-US" sz="2000">
                <a:ea typeface="Open Sans"/>
                <a:cs typeface="Open Sans"/>
              </a:rPr>
              <a:t>Types of Projects that require EHP review (not exhaustive list):</a:t>
            </a:r>
          </a:p>
          <a:p>
            <a:pPr lvl="1"/>
            <a:r>
              <a:rPr lang="en-US" sz="1800" u="sng">
                <a:ea typeface="Open Sans"/>
                <a:cs typeface="Open Sans"/>
              </a:rPr>
              <a:t>Any</a:t>
            </a:r>
            <a:r>
              <a:rPr lang="en-US" sz="1800">
                <a:ea typeface="Open Sans"/>
                <a:cs typeface="Open Sans"/>
              </a:rPr>
              <a:t> ground disturbance</a:t>
            </a:r>
          </a:p>
          <a:p>
            <a:pPr lvl="1"/>
            <a:r>
              <a:rPr lang="en-US" sz="1800">
                <a:ea typeface="Open Sans"/>
                <a:cs typeface="Open Sans"/>
              </a:rPr>
              <a:t>Impacts to 100-yr flood elevations </a:t>
            </a:r>
          </a:p>
          <a:p>
            <a:pPr lvl="1"/>
            <a:r>
              <a:rPr lang="en-US" sz="1800">
                <a:ea typeface="Open Sans"/>
                <a:cs typeface="Open Sans"/>
              </a:rPr>
              <a:t>Loss of farmland</a:t>
            </a:r>
            <a:endParaRPr lang="en-US"/>
          </a:p>
          <a:p>
            <a:pPr lvl="1"/>
            <a:r>
              <a:rPr lang="en-US" sz="1800">
                <a:ea typeface="Open Sans"/>
                <a:cs typeface="Open Sans"/>
              </a:rPr>
              <a:t>Impacts to Threatened or Endangered Species</a:t>
            </a:r>
          </a:p>
          <a:p>
            <a:pPr lvl="1"/>
            <a:r>
              <a:rPr lang="en-US" sz="1800">
                <a:ea typeface="Open Sans"/>
                <a:cs typeface="Open Sans"/>
              </a:rPr>
              <a:t>Impacts to properties on National Register of Historic Places</a:t>
            </a:r>
          </a:p>
          <a:p>
            <a:r>
              <a:rPr lang="en-US" sz="2000">
                <a:ea typeface="Open Sans"/>
                <a:cs typeface="Open Sans"/>
              </a:rPr>
              <a:t>Application must provide everything needed for FEMA's EHP review:</a:t>
            </a:r>
          </a:p>
          <a:p>
            <a:pPr lvl="1"/>
            <a:r>
              <a:rPr lang="en-US" sz="1800">
                <a:ea typeface="Open Sans"/>
                <a:cs typeface="Open Sans"/>
              </a:rPr>
              <a:t>Detailed description of disturbance with area, depth, latitude/longitude, duration</a:t>
            </a:r>
          </a:p>
          <a:p>
            <a:pPr lvl="1"/>
            <a:r>
              <a:rPr lang="en-US" sz="1800">
                <a:ea typeface="Open Sans"/>
                <a:cs typeface="Open Sans"/>
              </a:rPr>
              <a:t>Photos of existing area</a:t>
            </a:r>
          </a:p>
          <a:p>
            <a:endParaRPr lang="en-US" sz="2400">
              <a:ea typeface="Open Sans"/>
              <a:cs typeface="Open Sans"/>
            </a:endParaRPr>
          </a:p>
        </p:txBody>
      </p:sp>
    </p:spTree>
    <p:extLst>
      <p:ext uri="{BB962C8B-B14F-4D97-AF65-F5344CB8AC3E}">
        <p14:creationId xmlns:p14="http://schemas.microsoft.com/office/powerpoint/2010/main" val="437398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F981-F69F-0969-2211-ED54ED6FDB44}"/>
              </a:ext>
            </a:extLst>
          </p:cNvPr>
          <p:cNvSpPr>
            <a:spLocks noGrp="1"/>
          </p:cNvSpPr>
          <p:nvPr>
            <p:ph type="title"/>
          </p:nvPr>
        </p:nvSpPr>
        <p:spPr/>
        <p:txBody>
          <a:bodyPr/>
          <a:lstStyle/>
          <a:p>
            <a:r>
              <a:rPr lang="en-US"/>
              <a:t>Env &amp; Hist Preservation, cont'd</a:t>
            </a:r>
          </a:p>
        </p:txBody>
      </p:sp>
      <p:pic>
        <p:nvPicPr>
          <p:cNvPr id="8" name="Content Placeholder 7">
            <a:extLst>
              <a:ext uri="{FF2B5EF4-FFF2-40B4-BE49-F238E27FC236}">
                <a16:creationId xmlns:a16="http://schemas.microsoft.com/office/drawing/2014/main" id="{D744AF53-B22E-B22F-F064-6671BE4D217B}"/>
              </a:ext>
            </a:extLst>
          </p:cNvPr>
          <p:cNvPicPr>
            <a:picLocks noGrp="1" noChangeAspect="1"/>
          </p:cNvPicPr>
          <p:nvPr>
            <p:ph idx="1"/>
          </p:nvPr>
        </p:nvPicPr>
        <p:blipFill>
          <a:blip r:embed="rId2"/>
          <a:stretch>
            <a:fillRect/>
          </a:stretch>
        </p:blipFill>
        <p:spPr>
          <a:xfrm>
            <a:off x="1931322" y="2177364"/>
            <a:ext cx="5290180" cy="3973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4739088D-E00C-D7AB-A002-1DA10574814F}"/>
              </a:ext>
            </a:extLst>
          </p:cNvPr>
          <p:cNvSpPr txBox="1"/>
          <p:nvPr/>
        </p:nvSpPr>
        <p:spPr>
          <a:xfrm>
            <a:off x="7314214" y="4014775"/>
            <a:ext cx="156048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A9CE"/>
                </a:solidFill>
                <a:latin typeface="Open Sans"/>
                <a:ea typeface="Open Sans"/>
                <a:cs typeface="Open Sans"/>
              </a:rPr>
              <a:t>Example from previous year's grant application – FEMA will want to see details!</a:t>
            </a:r>
            <a:endParaRPr lang="en-US">
              <a:solidFill>
                <a:srgbClr val="00A9CE"/>
              </a:solidFill>
            </a:endParaRPr>
          </a:p>
        </p:txBody>
      </p:sp>
    </p:spTree>
    <p:extLst>
      <p:ext uri="{BB962C8B-B14F-4D97-AF65-F5344CB8AC3E}">
        <p14:creationId xmlns:p14="http://schemas.microsoft.com/office/powerpoint/2010/main" val="2683508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4032A-0177-92A1-2542-293C5360AC4A}"/>
              </a:ext>
            </a:extLst>
          </p:cNvPr>
          <p:cNvSpPr>
            <a:spLocks noGrp="1"/>
          </p:cNvSpPr>
          <p:nvPr>
            <p:ph type="title"/>
          </p:nvPr>
        </p:nvSpPr>
        <p:spPr/>
        <p:txBody>
          <a:bodyPr/>
          <a:lstStyle/>
          <a:p>
            <a:r>
              <a:rPr lang="en-US"/>
              <a:t>Env &amp; Hist Preservation, cont'd</a:t>
            </a:r>
          </a:p>
        </p:txBody>
      </p:sp>
      <p:sp>
        <p:nvSpPr>
          <p:cNvPr id="3" name="Text Placeholder 2">
            <a:extLst>
              <a:ext uri="{FF2B5EF4-FFF2-40B4-BE49-F238E27FC236}">
                <a16:creationId xmlns:a16="http://schemas.microsoft.com/office/drawing/2014/main" id="{90004EBF-6871-CB39-4814-624122FFE834}"/>
              </a:ext>
            </a:extLst>
          </p:cNvPr>
          <p:cNvSpPr>
            <a:spLocks noGrp="1"/>
          </p:cNvSpPr>
          <p:nvPr>
            <p:ph idx="1"/>
          </p:nvPr>
        </p:nvSpPr>
        <p:spPr/>
        <p:txBody>
          <a:bodyPr/>
          <a:lstStyle/>
          <a:p>
            <a:r>
              <a:rPr lang="en-US" sz="3400" dirty="0">
                <a:ea typeface="Open Sans"/>
                <a:cs typeface="Open Sans"/>
              </a:rPr>
              <a:t>Public notice period required for any impacts</a:t>
            </a:r>
            <a:endParaRPr lang="en-US" sz="3400" dirty="0">
              <a:solidFill>
                <a:srgbClr val="000000"/>
              </a:solidFill>
              <a:ea typeface="Open Sans"/>
              <a:cs typeface="Open Sans"/>
            </a:endParaRPr>
          </a:p>
          <a:p>
            <a:pPr lvl="1"/>
            <a:r>
              <a:rPr lang="en-US" sz="2900" dirty="0">
                <a:ea typeface="Open Sans"/>
                <a:cs typeface="Open Sans"/>
              </a:rPr>
              <a:t>Newspaper, website, physical signage all OK</a:t>
            </a:r>
          </a:p>
          <a:p>
            <a:pPr lvl="1"/>
            <a:r>
              <a:rPr lang="en-US" sz="2900" dirty="0">
                <a:ea typeface="Open Sans"/>
                <a:cs typeface="Open Sans"/>
              </a:rPr>
              <a:t>Must provide period for public comments (min. 30 days)</a:t>
            </a:r>
          </a:p>
        </p:txBody>
      </p:sp>
    </p:spTree>
    <p:extLst>
      <p:ext uri="{BB962C8B-B14F-4D97-AF65-F5344CB8AC3E}">
        <p14:creationId xmlns:p14="http://schemas.microsoft.com/office/powerpoint/2010/main" val="3663001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61DDAA-1222-92C1-613F-66BEF99ABA5C}"/>
              </a:ext>
            </a:extLst>
          </p:cNvPr>
          <p:cNvPicPr>
            <a:picLocks noChangeAspect="1"/>
          </p:cNvPicPr>
          <p:nvPr/>
        </p:nvPicPr>
        <p:blipFill>
          <a:blip r:embed="rId2"/>
          <a:stretch>
            <a:fillRect/>
          </a:stretch>
        </p:blipFill>
        <p:spPr>
          <a:xfrm>
            <a:off x="2062716" y="1307488"/>
            <a:ext cx="3625885" cy="4826760"/>
          </a:xfrm>
          <a:prstGeom prst="rect">
            <a:avLst/>
          </a:prstGeom>
        </p:spPr>
      </p:pic>
      <p:sp>
        <p:nvSpPr>
          <p:cNvPr id="6" name="TextBox 5">
            <a:extLst>
              <a:ext uri="{FF2B5EF4-FFF2-40B4-BE49-F238E27FC236}">
                <a16:creationId xmlns:a16="http://schemas.microsoft.com/office/drawing/2014/main" id="{C0E463A1-2701-30E9-ABF9-5795C30B6136}"/>
              </a:ext>
            </a:extLst>
          </p:cNvPr>
          <p:cNvSpPr txBox="1"/>
          <p:nvPr/>
        </p:nvSpPr>
        <p:spPr>
          <a:xfrm>
            <a:off x="5688601" y="3887479"/>
            <a:ext cx="249846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0A9CE"/>
                </a:solidFill>
                <a:latin typeface="Open Sans"/>
                <a:ea typeface="Open Sans"/>
                <a:cs typeface="Open Sans"/>
              </a:rPr>
              <a:t>Sign posted near Springwood Lake Dam for potential impacts to 100-yr flood and for geotechnical borings</a:t>
            </a:r>
            <a:endParaRPr lang="en-US" sz="2000">
              <a:solidFill>
                <a:srgbClr val="00A9CE"/>
              </a:solidFill>
            </a:endParaRPr>
          </a:p>
        </p:txBody>
      </p:sp>
    </p:spTree>
    <p:extLst>
      <p:ext uri="{BB962C8B-B14F-4D97-AF65-F5344CB8AC3E}">
        <p14:creationId xmlns:p14="http://schemas.microsoft.com/office/powerpoint/2010/main" val="1960068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5BDE-64A1-4AC6-98FC-0E9A104F6528}"/>
              </a:ext>
            </a:extLst>
          </p:cNvPr>
          <p:cNvSpPr>
            <a:spLocks noGrp="1"/>
          </p:cNvSpPr>
          <p:nvPr>
            <p:ph type="title"/>
          </p:nvPr>
        </p:nvSpPr>
        <p:spPr/>
        <p:txBody>
          <a:bodyPr/>
          <a:lstStyle/>
          <a:p>
            <a:r>
              <a:rPr lang="en-US"/>
              <a:t>Application Process</a:t>
            </a:r>
          </a:p>
        </p:txBody>
      </p:sp>
      <p:sp>
        <p:nvSpPr>
          <p:cNvPr id="3" name="Content Placeholder 2">
            <a:extLst>
              <a:ext uri="{FF2B5EF4-FFF2-40B4-BE49-F238E27FC236}">
                <a16:creationId xmlns:a16="http://schemas.microsoft.com/office/drawing/2014/main" id="{13212490-0F07-48A4-8C1F-DE7B0DFEAFEB}"/>
              </a:ext>
            </a:extLst>
          </p:cNvPr>
          <p:cNvSpPr>
            <a:spLocks noGrp="1"/>
          </p:cNvSpPr>
          <p:nvPr>
            <p:ph idx="1"/>
          </p:nvPr>
        </p:nvSpPr>
        <p:spPr/>
        <p:txBody>
          <a:bodyPr/>
          <a:lstStyle/>
          <a:p>
            <a:r>
              <a:rPr lang="en-US"/>
              <a:t>What constitutes an Application for this grant opportunity?</a:t>
            </a:r>
          </a:p>
          <a:p>
            <a:pPr marL="914400" lvl="1" indent="-457200">
              <a:buFont typeface="+mj-lt"/>
              <a:buAutoNum type="arabicPeriod"/>
            </a:pPr>
            <a:r>
              <a:rPr lang="en-US"/>
              <a:t>Completed Application Form # D-4132</a:t>
            </a:r>
          </a:p>
          <a:p>
            <a:pPr marL="914400" lvl="1" indent="-457200">
              <a:buFont typeface="+mj-lt"/>
              <a:buAutoNum type="arabicPeriod"/>
            </a:pPr>
            <a:r>
              <a:rPr lang="en-US"/>
              <a:t>Eligibility Narrative</a:t>
            </a:r>
          </a:p>
          <a:p>
            <a:pPr marL="914400" lvl="1" indent="-457200">
              <a:buFont typeface="+mj-lt"/>
              <a:buAutoNum type="arabicPeriod"/>
            </a:pPr>
            <a:r>
              <a:rPr lang="en-US"/>
              <a:t>Project Narrative</a:t>
            </a:r>
          </a:p>
          <a:p>
            <a:pPr marL="914400" lvl="1" indent="-457200">
              <a:buFont typeface="+mj-lt"/>
              <a:buAutoNum type="arabicPeriod"/>
            </a:pPr>
            <a:r>
              <a:rPr lang="en-US"/>
              <a:t>Plan to advance project to final design and construction</a:t>
            </a:r>
          </a:p>
          <a:p>
            <a:pPr marL="914400" lvl="1" indent="-457200">
              <a:buFont typeface="+mj-lt"/>
              <a:buAutoNum type="arabicPeriod"/>
            </a:pPr>
            <a:r>
              <a:rPr lang="en-US"/>
              <a:t>Project Milestones (for the proposed scope of work)</a:t>
            </a:r>
          </a:p>
        </p:txBody>
      </p:sp>
    </p:spTree>
    <p:extLst>
      <p:ext uri="{BB962C8B-B14F-4D97-AF65-F5344CB8AC3E}">
        <p14:creationId xmlns:p14="http://schemas.microsoft.com/office/powerpoint/2010/main" val="1746378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70FB0F-782C-49B7-A88E-08718FF40804}"/>
              </a:ext>
            </a:extLst>
          </p:cNvPr>
          <p:cNvSpPr>
            <a:spLocks noGrp="1"/>
          </p:cNvSpPr>
          <p:nvPr>
            <p:ph type="title"/>
          </p:nvPr>
        </p:nvSpPr>
        <p:spPr/>
        <p:txBody>
          <a:bodyPr/>
          <a:lstStyle/>
          <a:p>
            <a:r>
              <a:rPr lang="en-US"/>
              <a:t>Application Process, Cont’d</a:t>
            </a:r>
          </a:p>
        </p:txBody>
      </p:sp>
      <p:sp>
        <p:nvSpPr>
          <p:cNvPr id="5" name="Content Placeholder 4">
            <a:extLst>
              <a:ext uri="{FF2B5EF4-FFF2-40B4-BE49-F238E27FC236}">
                <a16:creationId xmlns:a16="http://schemas.microsoft.com/office/drawing/2014/main" id="{9FA8CC82-9BAB-492E-9A9C-6DE6906FD7B2}"/>
              </a:ext>
            </a:extLst>
          </p:cNvPr>
          <p:cNvSpPr>
            <a:spLocks noGrp="1"/>
          </p:cNvSpPr>
          <p:nvPr>
            <p:ph idx="1"/>
          </p:nvPr>
        </p:nvSpPr>
        <p:spPr/>
        <p:txBody>
          <a:bodyPr/>
          <a:lstStyle/>
          <a:p>
            <a:pPr marL="914400" indent="-452120">
              <a:buFont typeface="+mj-lt"/>
              <a:buAutoNum type="arabicPeriod" startAt="6"/>
            </a:pPr>
            <a:r>
              <a:rPr lang="en-US" sz="2400"/>
              <a:t>Detailed Budget (for the proposed scope of work)</a:t>
            </a:r>
            <a:endParaRPr lang="en-US"/>
          </a:p>
          <a:p>
            <a:pPr marL="914400" indent="-452120">
              <a:buFont typeface="+mj-lt"/>
              <a:buAutoNum type="arabicPeriod" startAt="6"/>
            </a:pPr>
            <a:r>
              <a:rPr lang="en-US" sz="2400"/>
              <a:t>Procurement Policy(</a:t>
            </a:r>
            <a:r>
              <a:rPr lang="en-US" sz="2400" err="1"/>
              <a:t>ies</a:t>
            </a:r>
            <a:r>
              <a:rPr lang="en-US" sz="2400"/>
              <a:t>) that will be followed</a:t>
            </a:r>
            <a:endParaRPr lang="en-US" sz="2400">
              <a:ea typeface="Open Sans"/>
              <a:cs typeface="Open Sans"/>
            </a:endParaRPr>
          </a:p>
          <a:p>
            <a:pPr marL="914400" indent="-452120">
              <a:buFont typeface="+mj-lt"/>
              <a:buAutoNum type="arabicPeriod" startAt="6"/>
            </a:pPr>
            <a:r>
              <a:rPr lang="en-US" sz="2400"/>
              <a:t>Description of Match (i.e., where will non-Federal funds come from)</a:t>
            </a:r>
            <a:endParaRPr lang="en-US" sz="2400">
              <a:ea typeface="Open Sans"/>
              <a:cs typeface="Open Sans"/>
            </a:endParaRPr>
          </a:p>
          <a:p>
            <a:pPr marL="914400" indent="-452120">
              <a:buFont typeface="+mj-lt"/>
              <a:buAutoNum type="arabicPeriod" startAt="6"/>
            </a:pPr>
            <a:r>
              <a:rPr lang="en-US" sz="2400"/>
              <a:t>Match Commitment Letter</a:t>
            </a:r>
          </a:p>
          <a:p>
            <a:pPr marL="914400" indent="-452120">
              <a:buAutoNum type="arabicPeriod" startAt="6"/>
            </a:pPr>
            <a:r>
              <a:rPr lang="en-US" sz="2400">
                <a:ea typeface="Open Sans"/>
                <a:cs typeface="Open Sans"/>
              </a:rPr>
              <a:t>FEMA-approved Local Haz Mitigation Plan or Copy of Extension Request to FEMA – will need to coordinate with County</a:t>
            </a:r>
          </a:p>
          <a:p>
            <a:pPr marL="914400" indent="-452120">
              <a:buAutoNum type="arabicPeriod" startAt="6"/>
            </a:pPr>
            <a:endParaRPr lang="en-US" sz="2400">
              <a:ea typeface="Open Sans"/>
              <a:cs typeface="Open Sans"/>
            </a:endParaRPr>
          </a:p>
        </p:txBody>
      </p:sp>
    </p:spTree>
    <p:extLst>
      <p:ext uri="{BB962C8B-B14F-4D97-AF65-F5344CB8AC3E}">
        <p14:creationId xmlns:p14="http://schemas.microsoft.com/office/powerpoint/2010/main" val="1190541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70FB0F-782C-49B7-A88E-08718FF40804}"/>
              </a:ext>
            </a:extLst>
          </p:cNvPr>
          <p:cNvSpPr>
            <a:spLocks noGrp="1"/>
          </p:cNvSpPr>
          <p:nvPr>
            <p:ph type="title"/>
          </p:nvPr>
        </p:nvSpPr>
        <p:spPr/>
        <p:txBody>
          <a:bodyPr/>
          <a:lstStyle/>
          <a:p>
            <a:r>
              <a:rPr lang="en-US"/>
              <a:t>Application Process, Cont’d</a:t>
            </a:r>
          </a:p>
        </p:txBody>
      </p:sp>
      <p:sp>
        <p:nvSpPr>
          <p:cNvPr id="5" name="Content Placeholder 4">
            <a:extLst>
              <a:ext uri="{FF2B5EF4-FFF2-40B4-BE49-F238E27FC236}">
                <a16:creationId xmlns:a16="http://schemas.microsoft.com/office/drawing/2014/main" id="{9FA8CC82-9BAB-492E-9A9C-6DE6906FD7B2}"/>
              </a:ext>
            </a:extLst>
          </p:cNvPr>
          <p:cNvSpPr>
            <a:spLocks noGrp="1"/>
          </p:cNvSpPr>
          <p:nvPr>
            <p:ph idx="1"/>
          </p:nvPr>
        </p:nvSpPr>
        <p:spPr/>
        <p:txBody>
          <a:bodyPr/>
          <a:lstStyle/>
          <a:p>
            <a:pPr marL="919480" indent="-457200">
              <a:buAutoNum type="arabicPeriod" startAt="11"/>
            </a:pPr>
            <a:r>
              <a:rPr lang="en-US" sz="2400"/>
              <a:t>Completed Environmental and Historic Preservation Checklist</a:t>
            </a:r>
            <a:endParaRPr lang="en-US" sz="2400">
              <a:ea typeface="Open Sans"/>
              <a:cs typeface="Open Sans"/>
            </a:endParaRPr>
          </a:p>
          <a:p>
            <a:pPr marL="919480" indent="-457200">
              <a:buFont typeface="+mj-lt"/>
              <a:buAutoNum type="arabicPeriod" startAt="11"/>
            </a:pPr>
            <a:r>
              <a:rPr lang="en-US" sz="2400"/>
              <a:t>Signed Statements of Assurance/Certifications</a:t>
            </a:r>
            <a:endParaRPr lang="en-US" sz="2400">
              <a:ea typeface="Open Sans"/>
              <a:cs typeface="Open Sans"/>
            </a:endParaRPr>
          </a:p>
          <a:p>
            <a:pPr marL="918845" indent="-457200">
              <a:buFont typeface="+mj-lt"/>
              <a:buAutoNum type="arabicPeriod" startAt="11"/>
            </a:pPr>
            <a:r>
              <a:rPr lang="en-US" sz="2400">
                <a:ea typeface="Open Sans"/>
                <a:cs typeface="Open Sans"/>
              </a:rPr>
              <a:t>Certification that a Floodplain Management Plan will be developed within 2 years of award</a:t>
            </a:r>
          </a:p>
          <a:p>
            <a:pPr marL="918845" indent="-457200">
              <a:buFont typeface="+mj-lt"/>
              <a:buAutoNum type="arabicPeriod" startAt="11"/>
            </a:pPr>
            <a:endParaRPr lang="en-US" sz="2400">
              <a:ea typeface="Open Sans"/>
              <a:cs typeface="Open Sans"/>
            </a:endParaRPr>
          </a:p>
        </p:txBody>
      </p:sp>
    </p:spTree>
    <p:extLst>
      <p:ext uri="{BB962C8B-B14F-4D97-AF65-F5344CB8AC3E}">
        <p14:creationId xmlns:p14="http://schemas.microsoft.com/office/powerpoint/2010/main" val="3478224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E73E9F-F9A4-494F-9994-933FFF02463C}"/>
              </a:ext>
            </a:extLst>
          </p:cNvPr>
          <p:cNvSpPr>
            <a:spLocks noGrp="1"/>
          </p:cNvSpPr>
          <p:nvPr>
            <p:ph type="title"/>
          </p:nvPr>
        </p:nvSpPr>
        <p:spPr/>
        <p:txBody>
          <a:bodyPr/>
          <a:lstStyle/>
          <a:p>
            <a:r>
              <a:rPr lang="en-US"/>
              <a:t>Application Process, Cont’d</a:t>
            </a:r>
          </a:p>
        </p:txBody>
      </p:sp>
      <p:sp>
        <p:nvSpPr>
          <p:cNvPr id="5" name="Content Placeholder 4">
            <a:extLst>
              <a:ext uri="{FF2B5EF4-FFF2-40B4-BE49-F238E27FC236}">
                <a16:creationId xmlns:a16="http://schemas.microsoft.com/office/drawing/2014/main" id="{F93F9556-65AF-4FF3-9A29-21FD9C8EE87E}"/>
              </a:ext>
            </a:extLst>
          </p:cNvPr>
          <p:cNvSpPr>
            <a:spLocks noGrp="1"/>
          </p:cNvSpPr>
          <p:nvPr>
            <p:ph idx="1"/>
          </p:nvPr>
        </p:nvSpPr>
        <p:spPr/>
        <p:txBody>
          <a:bodyPr/>
          <a:lstStyle/>
          <a:p>
            <a:r>
              <a:rPr lang="en-US" dirty="0"/>
              <a:t>Application must be created with the assistance of a licensed Professional Engineer registered in South Carolina</a:t>
            </a:r>
          </a:p>
          <a:p>
            <a:r>
              <a:rPr lang="en-US" dirty="0"/>
              <a:t>Checklist for grant application will be available on Dam Safety website</a:t>
            </a:r>
          </a:p>
        </p:txBody>
      </p:sp>
    </p:spTree>
    <p:extLst>
      <p:ext uri="{BB962C8B-B14F-4D97-AF65-F5344CB8AC3E}">
        <p14:creationId xmlns:p14="http://schemas.microsoft.com/office/powerpoint/2010/main" val="2030416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5990-90A6-4C13-B82A-CA71EE279527}"/>
              </a:ext>
            </a:extLst>
          </p:cNvPr>
          <p:cNvSpPr>
            <a:spLocks noGrp="1"/>
          </p:cNvSpPr>
          <p:nvPr>
            <p:ph type="title"/>
          </p:nvPr>
        </p:nvSpPr>
        <p:spPr/>
        <p:txBody>
          <a:bodyPr/>
          <a:lstStyle/>
          <a:p>
            <a:r>
              <a:rPr lang="en-US" sz="3600"/>
              <a:t>Application Review and Selection</a:t>
            </a:r>
          </a:p>
        </p:txBody>
      </p:sp>
      <p:sp>
        <p:nvSpPr>
          <p:cNvPr id="3" name="Content Placeholder 2">
            <a:extLst>
              <a:ext uri="{FF2B5EF4-FFF2-40B4-BE49-F238E27FC236}">
                <a16:creationId xmlns:a16="http://schemas.microsoft.com/office/drawing/2014/main" id="{B91199E9-DFBB-4AE6-8F54-C7F2D9D905A5}"/>
              </a:ext>
            </a:extLst>
          </p:cNvPr>
          <p:cNvSpPr>
            <a:spLocks noGrp="1"/>
          </p:cNvSpPr>
          <p:nvPr>
            <p:ph idx="1"/>
          </p:nvPr>
        </p:nvSpPr>
        <p:spPr/>
        <p:txBody>
          <a:bodyPr/>
          <a:lstStyle/>
          <a:p>
            <a:r>
              <a:rPr lang="en-US" sz="2000" dirty="0"/>
              <a:t>New this year – Project Prioritization Tool</a:t>
            </a:r>
          </a:p>
          <a:p>
            <a:pPr lvl="1"/>
            <a:r>
              <a:rPr lang="en-US" sz="1600" dirty="0"/>
              <a:t>FEMA developed for risk-based prioritization as required by WIIN Act</a:t>
            </a:r>
          </a:p>
          <a:p>
            <a:pPr lvl="1"/>
            <a:r>
              <a:rPr lang="en-US" sz="1600" dirty="0"/>
              <a:t>Primary Screening Methodology (only necessary where there is insufficient funding for all proposed sub-awards)</a:t>
            </a:r>
          </a:p>
          <a:p>
            <a:pPr lvl="1"/>
            <a:r>
              <a:rPr lang="en-US" sz="1600" dirty="0"/>
              <a:t>Secondary Screening Methodologies acceptable (DHEC still considering)</a:t>
            </a:r>
          </a:p>
          <a:p>
            <a:r>
              <a:rPr lang="en-US" sz="2000" dirty="0"/>
              <a:t>Brings up question:  Can dam removals still be given funding priority as in previous years?</a:t>
            </a:r>
          </a:p>
          <a:p>
            <a:pPr lvl="1"/>
            <a:r>
              <a:rPr lang="en-US" sz="1600" dirty="0"/>
              <a:t>Hopefully, dam removals will always represent greatest risk reduction compared to leaving a dam in place!</a:t>
            </a:r>
          </a:p>
          <a:p>
            <a:r>
              <a:rPr lang="en-US" sz="2000" dirty="0"/>
              <a:t>NO PROJECTS ARE GUARANTEED TO RECEIVE FUNDING</a:t>
            </a:r>
          </a:p>
          <a:p>
            <a:endParaRPr lang="en-US" dirty="0"/>
          </a:p>
        </p:txBody>
      </p:sp>
    </p:spTree>
    <p:extLst>
      <p:ext uri="{BB962C8B-B14F-4D97-AF65-F5344CB8AC3E}">
        <p14:creationId xmlns:p14="http://schemas.microsoft.com/office/powerpoint/2010/main" val="4197601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79073-EB9F-4722-BB99-781D330E5E93}"/>
              </a:ext>
            </a:extLst>
          </p:cNvPr>
          <p:cNvSpPr>
            <a:spLocks noGrp="1"/>
          </p:cNvSpPr>
          <p:nvPr>
            <p:ph type="title"/>
          </p:nvPr>
        </p:nvSpPr>
        <p:spPr/>
        <p:txBody>
          <a:bodyPr/>
          <a:lstStyle/>
          <a:p>
            <a:r>
              <a:rPr lang="en-US" sz="3200"/>
              <a:t>Project Prioritization by Risk</a:t>
            </a:r>
          </a:p>
        </p:txBody>
      </p:sp>
      <p:sp>
        <p:nvSpPr>
          <p:cNvPr id="5" name="Content Placeholder 4">
            <a:extLst>
              <a:ext uri="{FF2B5EF4-FFF2-40B4-BE49-F238E27FC236}">
                <a16:creationId xmlns:a16="http://schemas.microsoft.com/office/drawing/2014/main" id="{27D83E5E-F200-4A64-A5B4-3D3A7276CFBE}"/>
              </a:ext>
            </a:extLst>
          </p:cNvPr>
          <p:cNvSpPr>
            <a:spLocks noGrp="1"/>
          </p:cNvSpPr>
          <p:nvPr>
            <p:ph idx="1"/>
          </p:nvPr>
        </p:nvSpPr>
        <p:spPr>
          <a:xfrm>
            <a:off x="628650" y="2165468"/>
            <a:ext cx="7886700" cy="3567113"/>
          </a:xfrm>
        </p:spPr>
        <p:txBody>
          <a:bodyPr/>
          <a:lstStyle/>
          <a:p>
            <a:r>
              <a:rPr lang="en-US"/>
              <a:t>Risk = Likelihood of Failure x Consequences of Failure</a:t>
            </a:r>
          </a:p>
        </p:txBody>
      </p:sp>
      <p:pic>
        <p:nvPicPr>
          <p:cNvPr id="7" name="Picture 6">
            <a:extLst>
              <a:ext uri="{FF2B5EF4-FFF2-40B4-BE49-F238E27FC236}">
                <a16:creationId xmlns:a16="http://schemas.microsoft.com/office/drawing/2014/main" id="{50ECC5C6-3B64-482C-B519-EDCB7BF0F328}"/>
              </a:ext>
            </a:extLst>
          </p:cNvPr>
          <p:cNvPicPr>
            <a:picLocks noChangeAspect="1"/>
          </p:cNvPicPr>
          <p:nvPr/>
        </p:nvPicPr>
        <p:blipFill>
          <a:blip r:embed="rId2"/>
          <a:stretch>
            <a:fillRect/>
          </a:stretch>
        </p:blipFill>
        <p:spPr>
          <a:xfrm>
            <a:off x="2416112" y="3000724"/>
            <a:ext cx="3717517" cy="3339737"/>
          </a:xfrm>
          <a:prstGeom prst="rect">
            <a:avLst/>
          </a:prstGeom>
        </p:spPr>
      </p:pic>
    </p:spTree>
    <p:extLst>
      <p:ext uri="{BB962C8B-B14F-4D97-AF65-F5344CB8AC3E}">
        <p14:creationId xmlns:p14="http://schemas.microsoft.com/office/powerpoint/2010/main" val="148839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CD682E0-B3E8-4DB6-B1B1-A8DD0CFE287E}"/>
              </a:ext>
            </a:extLst>
          </p:cNvPr>
          <p:cNvSpPr>
            <a:spLocks noGrp="1"/>
          </p:cNvSpPr>
          <p:nvPr>
            <p:ph type="title"/>
          </p:nvPr>
        </p:nvSpPr>
        <p:spPr/>
        <p:txBody>
          <a:bodyPr/>
          <a:lstStyle/>
          <a:p>
            <a:pPr eaLnBrk="1" hangingPunct="1"/>
            <a:r>
              <a:rPr lang="en-US" altLang="en-US"/>
              <a:t>Agenda</a:t>
            </a:r>
          </a:p>
        </p:txBody>
      </p:sp>
      <p:sp>
        <p:nvSpPr>
          <p:cNvPr id="7171" name="Content Placeholder 2">
            <a:extLst>
              <a:ext uri="{FF2B5EF4-FFF2-40B4-BE49-F238E27FC236}">
                <a16:creationId xmlns:a16="http://schemas.microsoft.com/office/drawing/2014/main" id="{ABA263E1-F23A-4BB5-B5F0-B5C893443B22}"/>
              </a:ext>
            </a:extLst>
          </p:cNvPr>
          <p:cNvSpPr>
            <a:spLocks noGrp="1"/>
          </p:cNvSpPr>
          <p:nvPr>
            <p:ph idx="1"/>
          </p:nvPr>
        </p:nvSpPr>
        <p:spPr/>
        <p:txBody>
          <a:bodyPr/>
          <a:lstStyle/>
          <a:p>
            <a:pPr marR="0" lvl="0">
              <a:lnSpc>
                <a:spcPct val="100000"/>
              </a:lnSpc>
              <a:spcBef>
                <a:spcPts val="0"/>
              </a:spcBef>
              <a:spcAft>
                <a:spcPts val="0"/>
              </a:spcAft>
            </a:pPr>
            <a:r>
              <a:rPr lang="en-US" sz="2000"/>
              <a:t>Background and available funds</a:t>
            </a:r>
          </a:p>
          <a:p>
            <a:pPr marR="0" lvl="0">
              <a:lnSpc>
                <a:spcPct val="100000"/>
              </a:lnSpc>
              <a:spcBef>
                <a:spcPts val="0"/>
              </a:spcBef>
              <a:spcAft>
                <a:spcPts val="0"/>
              </a:spcAft>
            </a:pPr>
            <a:r>
              <a:rPr lang="en-US" sz="2000"/>
              <a:t>Dam eligibility</a:t>
            </a:r>
            <a:endParaRPr lang="en-US" sz="2000">
              <a:ea typeface="Open Sans"/>
              <a:cs typeface="Open Sans"/>
            </a:endParaRPr>
          </a:p>
          <a:p>
            <a:pPr marR="0" lvl="0">
              <a:lnSpc>
                <a:spcPct val="100000"/>
              </a:lnSpc>
              <a:spcBef>
                <a:spcPts val="0"/>
              </a:spcBef>
              <a:spcAft>
                <a:spcPts val="0"/>
              </a:spcAft>
            </a:pPr>
            <a:r>
              <a:rPr lang="en-US" sz="2000"/>
              <a:t>Applicant eligibility</a:t>
            </a:r>
            <a:endParaRPr lang="en-US" sz="2000">
              <a:ea typeface="Open Sans"/>
              <a:cs typeface="Open Sans"/>
            </a:endParaRPr>
          </a:p>
          <a:p>
            <a:pPr marR="0" lvl="0">
              <a:lnSpc>
                <a:spcPct val="100000"/>
              </a:lnSpc>
              <a:spcBef>
                <a:spcPts val="0"/>
              </a:spcBef>
              <a:spcAft>
                <a:spcPts val="0"/>
              </a:spcAft>
            </a:pPr>
            <a:r>
              <a:rPr lang="en-US" sz="2000"/>
              <a:t>Eligible/allowable activities</a:t>
            </a:r>
            <a:endParaRPr lang="en-US" sz="2000">
              <a:ea typeface="Open Sans"/>
              <a:cs typeface="Open Sans"/>
            </a:endParaRPr>
          </a:p>
          <a:p>
            <a:pPr>
              <a:lnSpc>
                <a:spcPct val="100000"/>
              </a:lnSpc>
              <a:spcBef>
                <a:spcPts val="0"/>
              </a:spcBef>
              <a:spcAft>
                <a:spcPts val="0"/>
              </a:spcAft>
            </a:pPr>
            <a:r>
              <a:rPr lang="en-US" sz="2000"/>
              <a:t>State and Federal requirements of a grant award</a:t>
            </a:r>
            <a:endParaRPr lang="en-US" sz="2000">
              <a:ea typeface="Open Sans"/>
              <a:cs typeface="Open Sans"/>
            </a:endParaRPr>
          </a:p>
          <a:p>
            <a:pPr lvl="1">
              <a:lnSpc>
                <a:spcPct val="100000"/>
              </a:lnSpc>
              <a:spcBef>
                <a:spcPts val="0"/>
              </a:spcBef>
              <a:spcAft>
                <a:spcPts val="0"/>
              </a:spcAft>
            </a:pPr>
            <a:r>
              <a:rPr lang="en-US" sz="1800">
                <a:ea typeface="Open Sans"/>
                <a:cs typeface="Open Sans"/>
              </a:rPr>
              <a:t>Special requirements for construction projects</a:t>
            </a:r>
          </a:p>
          <a:p>
            <a:pPr marR="0" lvl="0">
              <a:lnSpc>
                <a:spcPct val="100000"/>
              </a:lnSpc>
              <a:spcBef>
                <a:spcPts val="0"/>
              </a:spcBef>
              <a:spcAft>
                <a:spcPts val="0"/>
              </a:spcAft>
            </a:pPr>
            <a:r>
              <a:rPr lang="en-US" sz="2000"/>
              <a:t>Grant application process</a:t>
            </a:r>
            <a:endParaRPr lang="en-US" sz="2000">
              <a:ea typeface="Open Sans"/>
              <a:cs typeface="Open Sans"/>
            </a:endParaRPr>
          </a:p>
          <a:p>
            <a:pPr marR="0" lvl="0">
              <a:lnSpc>
                <a:spcPct val="100000"/>
              </a:lnSpc>
              <a:spcBef>
                <a:spcPts val="0"/>
              </a:spcBef>
              <a:spcAft>
                <a:spcPts val="0"/>
              </a:spcAft>
            </a:pPr>
            <a:r>
              <a:rPr lang="en-US" sz="2000"/>
              <a:t>DHEC’s application review and award selection process</a:t>
            </a:r>
          </a:p>
          <a:p>
            <a:pPr marR="0" lvl="0">
              <a:lnSpc>
                <a:spcPct val="100000"/>
              </a:lnSpc>
              <a:spcBef>
                <a:spcPts val="0"/>
              </a:spcBef>
              <a:spcAft>
                <a:spcPts val="0"/>
              </a:spcAft>
            </a:pPr>
            <a:r>
              <a:rPr lang="en-US" sz="2000">
                <a:ea typeface="Open Sans"/>
                <a:cs typeface="Open Sans"/>
              </a:rPr>
              <a:t>Estimated Timeline</a:t>
            </a:r>
          </a:p>
          <a:p>
            <a:pPr marR="0" lvl="0">
              <a:lnSpc>
                <a:spcPct val="100000"/>
              </a:lnSpc>
              <a:spcBef>
                <a:spcPts val="0"/>
              </a:spcBef>
              <a:spcAft>
                <a:spcPts val="0"/>
              </a:spcAft>
            </a:pPr>
            <a:r>
              <a:rPr lang="en-US" sz="2000"/>
              <a:t>Questions and Answers</a:t>
            </a:r>
            <a:endParaRPr lang="en-US" sz="2000">
              <a:ea typeface="Open Sans"/>
              <a:cs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2B1F10-BDC5-4D68-A426-19FD3741EC88}"/>
              </a:ext>
            </a:extLst>
          </p:cNvPr>
          <p:cNvPicPr>
            <a:picLocks noChangeAspect="1"/>
          </p:cNvPicPr>
          <p:nvPr/>
        </p:nvPicPr>
        <p:blipFill>
          <a:blip r:embed="rId2"/>
          <a:stretch>
            <a:fillRect/>
          </a:stretch>
        </p:blipFill>
        <p:spPr>
          <a:xfrm>
            <a:off x="1565735" y="1286973"/>
            <a:ext cx="6210938" cy="5402899"/>
          </a:xfrm>
          <a:prstGeom prst="rect">
            <a:avLst/>
          </a:prstGeom>
        </p:spPr>
      </p:pic>
      <p:sp>
        <p:nvSpPr>
          <p:cNvPr id="6" name="TextBox 5">
            <a:extLst>
              <a:ext uri="{FF2B5EF4-FFF2-40B4-BE49-F238E27FC236}">
                <a16:creationId xmlns:a16="http://schemas.microsoft.com/office/drawing/2014/main" id="{377B5DEF-7193-CB51-9A43-F7BB2881E29E}"/>
              </a:ext>
            </a:extLst>
          </p:cNvPr>
          <p:cNvSpPr txBox="1"/>
          <p:nvPr/>
        </p:nvSpPr>
        <p:spPr>
          <a:xfrm rot="18377491">
            <a:off x="5836845" y="2382128"/>
            <a:ext cx="420308" cy="307777"/>
          </a:xfrm>
          <a:prstGeom prst="rect">
            <a:avLst/>
          </a:prstGeom>
          <a:noFill/>
        </p:spPr>
        <p:txBody>
          <a:bodyPr wrap="none" rtlCol="0">
            <a:spAutoFit/>
          </a:bodyPr>
          <a:lstStyle/>
          <a:p>
            <a:r>
              <a:rPr lang="en-US" sz="1400" b="1"/>
              <a:t>D5</a:t>
            </a:r>
            <a:endParaRPr lang="en-US" sz="1100" b="1"/>
          </a:p>
        </p:txBody>
      </p:sp>
      <p:cxnSp>
        <p:nvCxnSpPr>
          <p:cNvPr id="8" name="Straight Arrow Connector 7">
            <a:extLst>
              <a:ext uri="{FF2B5EF4-FFF2-40B4-BE49-F238E27FC236}">
                <a16:creationId xmlns:a16="http://schemas.microsoft.com/office/drawing/2014/main" id="{02E37BAF-428F-E9F2-2BD1-62AB5C0DA5A5}"/>
              </a:ext>
            </a:extLst>
          </p:cNvPr>
          <p:cNvCxnSpPr>
            <a:cxnSpLocks/>
          </p:cNvCxnSpPr>
          <p:nvPr/>
        </p:nvCxnSpPr>
        <p:spPr>
          <a:xfrm flipH="1">
            <a:off x="3183082" y="2536015"/>
            <a:ext cx="2660698" cy="2961208"/>
          </a:xfrm>
          <a:prstGeom prst="straightConnector1">
            <a:avLst/>
          </a:prstGeom>
          <a:ln w="15875">
            <a:solidFill>
              <a:srgbClr val="7030A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4BF004-2FEA-B84F-B61D-9DCA3DFA1F78}"/>
              </a:ext>
            </a:extLst>
          </p:cNvPr>
          <p:cNvSpPr txBox="1"/>
          <p:nvPr/>
        </p:nvSpPr>
        <p:spPr>
          <a:xfrm rot="18377491">
            <a:off x="2609306" y="5709315"/>
            <a:ext cx="635110" cy="307777"/>
          </a:xfrm>
          <a:prstGeom prst="rect">
            <a:avLst/>
          </a:prstGeom>
          <a:noFill/>
        </p:spPr>
        <p:txBody>
          <a:bodyPr wrap="none" rtlCol="0">
            <a:spAutoFit/>
          </a:bodyPr>
          <a:lstStyle/>
          <a:p>
            <a:r>
              <a:rPr lang="en-US" sz="1400" b="1"/>
              <a:t>D5P1</a:t>
            </a:r>
          </a:p>
        </p:txBody>
      </p:sp>
      <p:sp>
        <p:nvSpPr>
          <p:cNvPr id="10" name="Rectangle 9">
            <a:extLst>
              <a:ext uri="{FF2B5EF4-FFF2-40B4-BE49-F238E27FC236}">
                <a16:creationId xmlns:a16="http://schemas.microsoft.com/office/drawing/2014/main" id="{AFF7CEE5-82AA-0A81-FCC5-7CAA362CC709}"/>
              </a:ext>
            </a:extLst>
          </p:cNvPr>
          <p:cNvSpPr/>
          <p:nvPr/>
        </p:nvSpPr>
        <p:spPr>
          <a:xfrm rot="18712605">
            <a:off x="4493866" y="3363064"/>
            <a:ext cx="559770" cy="307777"/>
          </a:xfrm>
          <a:prstGeom prst="rect">
            <a:avLst/>
          </a:prstGeom>
          <a:noFill/>
        </p:spPr>
        <p:txBody>
          <a:bodyPr wrap="none" lIns="91440" tIns="45720" rIns="91440" bIns="45720">
            <a:spAutoFit/>
          </a:bodyPr>
          <a:lstStyle/>
          <a:p>
            <a:pPr algn="ctr"/>
            <a:r>
              <a:rPr lang="en-US" sz="1400" b="1" cap="none" spc="0">
                <a:ln w="6350">
                  <a:solidFill>
                    <a:schemeClr val="tx1"/>
                  </a:solidFill>
                  <a:prstDash val="solid"/>
                </a:ln>
                <a:solidFill>
                  <a:srgbClr val="7030A0"/>
                </a:solidFill>
                <a:effectLst/>
              </a:rPr>
              <a:t>$1M</a:t>
            </a:r>
          </a:p>
        </p:txBody>
      </p:sp>
      <p:sp>
        <p:nvSpPr>
          <p:cNvPr id="20" name="Oval 19">
            <a:extLst>
              <a:ext uri="{FF2B5EF4-FFF2-40B4-BE49-F238E27FC236}">
                <a16:creationId xmlns:a16="http://schemas.microsoft.com/office/drawing/2014/main" id="{5AED55E0-52D2-57AA-A099-371D3148B0D0}"/>
              </a:ext>
            </a:extLst>
          </p:cNvPr>
          <p:cNvSpPr/>
          <p:nvPr/>
        </p:nvSpPr>
        <p:spPr>
          <a:xfrm>
            <a:off x="5798060" y="2490295"/>
            <a:ext cx="109728" cy="109728"/>
          </a:xfrm>
          <a:prstGeom prst="ellipse">
            <a:avLst/>
          </a:prstGeom>
          <a:solidFill>
            <a:srgbClr val="7030A0"/>
          </a:solidFill>
          <a:ln w="222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B2BBA38-55F7-52C8-CCDF-A236D395ED33}"/>
              </a:ext>
            </a:extLst>
          </p:cNvPr>
          <p:cNvSpPr/>
          <p:nvPr/>
        </p:nvSpPr>
        <p:spPr>
          <a:xfrm>
            <a:off x="3073354" y="5516163"/>
            <a:ext cx="109728" cy="109728"/>
          </a:xfrm>
          <a:prstGeom prst="ellipse">
            <a:avLst/>
          </a:prstGeom>
          <a:solidFill>
            <a:srgbClr val="7030A0"/>
          </a:solidFill>
          <a:ln w="222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D02DF1B-7938-E52A-74FD-725DAABC217B}"/>
              </a:ext>
            </a:extLst>
          </p:cNvPr>
          <p:cNvSpPr/>
          <p:nvPr/>
        </p:nvSpPr>
        <p:spPr>
          <a:xfrm rot="18686109">
            <a:off x="1675659" y="3562407"/>
            <a:ext cx="5626750" cy="1264778"/>
          </a:xfrm>
          <a:prstGeom prst="ellipse">
            <a:avLst/>
          </a:prstGeom>
          <a:noFill/>
          <a:ln w="381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487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66BF-EF59-8F6A-17C3-D4CE0249004F}"/>
              </a:ext>
            </a:extLst>
          </p:cNvPr>
          <p:cNvSpPr>
            <a:spLocks noGrp="1"/>
          </p:cNvSpPr>
          <p:nvPr>
            <p:ph type="title"/>
          </p:nvPr>
        </p:nvSpPr>
        <p:spPr/>
        <p:txBody>
          <a:bodyPr/>
          <a:lstStyle/>
          <a:p>
            <a:r>
              <a:rPr lang="en-US"/>
              <a:t>Project Prioritization, cont’d</a:t>
            </a:r>
          </a:p>
        </p:txBody>
      </p:sp>
      <p:sp>
        <p:nvSpPr>
          <p:cNvPr id="3" name="Content Placeholder 2">
            <a:extLst>
              <a:ext uri="{FF2B5EF4-FFF2-40B4-BE49-F238E27FC236}">
                <a16:creationId xmlns:a16="http://schemas.microsoft.com/office/drawing/2014/main" id="{0220F209-670F-F8DE-FB8A-AC69A5E450C2}"/>
              </a:ext>
            </a:extLst>
          </p:cNvPr>
          <p:cNvSpPr>
            <a:spLocks noGrp="1"/>
          </p:cNvSpPr>
          <p:nvPr>
            <p:ph idx="1"/>
          </p:nvPr>
        </p:nvSpPr>
        <p:spPr/>
        <p:txBody>
          <a:bodyPr/>
          <a:lstStyle/>
          <a:p>
            <a:r>
              <a:rPr lang="en-US"/>
              <a:t>Will only be implemented if DHEC receives more requests for funding than available funds can satisfy</a:t>
            </a:r>
          </a:p>
          <a:p>
            <a:r>
              <a:rPr lang="en-US"/>
              <a:t>DHEC must follow FEMA’s rules for project prioritization</a:t>
            </a:r>
          </a:p>
          <a:p>
            <a:pPr lvl="1"/>
            <a:r>
              <a:rPr lang="en-US"/>
              <a:t>Likelihood of Failure (x-axis) comes from FEMA’s Project Prioritization Tool</a:t>
            </a:r>
          </a:p>
          <a:p>
            <a:pPr lvl="1"/>
            <a:r>
              <a:rPr lang="en-US"/>
              <a:t>Consequences of Failure (y-axis) comes from USACE Dam Screening Tool</a:t>
            </a:r>
          </a:p>
        </p:txBody>
      </p:sp>
    </p:spTree>
    <p:extLst>
      <p:ext uri="{BB962C8B-B14F-4D97-AF65-F5344CB8AC3E}">
        <p14:creationId xmlns:p14="http://schemas.microsoft.com/office/powerpoint/2010/main" val="4202167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0469-C0FF-4494-84D1-8257CE3735F6}"/>
              </a:ext>
            </a:extLst>
          </p:cNvPr>
          <p:cNvSpPr>
            <a:spLocks noGrp="1"/>
          </p:cNvSpPr>
          <p:nvPr>
            <p:ph type="title"/>
          </p:nvPr>
        </p:nvSpPr>
        <p:spPr/>
        <p:txBody>
          <a:bodyPr/>
          <a:lstStyle/>
          <a:p>
            <a:r>
              <a:rPr lang="en-US" sz="3600"/>
              <a:t>Estimated Timeline</a:t>
            </a:r>
          </a:p>
        </p:txBody>
      </p:sp>
      <p:sp>
        <p:nvSpPr>
          <p:cNvPr id="3" name="Content Placeholder 2">
            <a:extLst>
              <a:ext uri="{FF2B5EF4-FFF2-40B4-BE49-F238E27FC236}">
                <a16:creationId xmlns:a16="http://schemas.microsoft.com/office/drawing/2014/main" id="{E790DD07-BD4C-481D-B1D4-C6C7967DC4BD}"/>
              </a:ext>
            </a:extLst>
          </p:cNvPr>
          <p:cNvSpPr>
            <a:spLocks noGrp="1"/>
          </p:cNvSpPr>
          <p:nvPr>
            <p:ph idx="1"/>
          </p:nvPr>
        </p:nvSpPr>
        <p:spPr/>
        <p:txBody>
          <a:bodyPr/>
          <a:lstStyle/>
          <a:p>
            <a:r>
              <a:rPr lang="en-US" sz="1400" dirty="0"/>
              <a:t>February 27, 2024 – DHEC grant application submitted to FEMA</a:t>
            </a:r>
          </a:p>
          <a:p>
            <a:r>
              <a:rPr lang="en-US" sz="1400" dirty="0"/>
              <a:t>April ??, 2024 - FEMA grant award to DHEC</a:t>
            </a:r>
          </a:p>
          <a:p>
            <a:r>
              <a:rPr lang="en-US" sz="1400" dirty="0"/>
              <a:t>Mid-April 2024 - DHEC issues its Notice of Funding Opportunity and begins accepting grant applications from dam owners</a:t>
            </a:r>
          </a:p>
          <a:p>
            <a:r>
              <a:rPr lang="en-US" sz="1400" dirty="0"/>
              <a:t>June 14 - application deadline</a:t>
            </a:r>
          </a:p>
          <a:p>
            <a:r>
              <a:rPr lang="en-US" sz="1400" dirty="0"/>
              <a:t>June 21 - initial application screening completed (by DHEC) / list of finalists created / meeting of review panel</a:t>
            </a:r>
          </a:p>
          <a:p>
            <a:r>
              <a:rPr lang="en-US" sz="1400" dirty="0"/>
              <a:t>June 28 - review panelists rank applications on "Finalists list“ – sub-award decisions made</a:t>
            </a:r>
          </a:p>
          <a:p>
            <a:r>
              <a:rPr lang="en-US" sz="1400" dirty="0"/>
              <a:t>July 1 - DHEC submits amended grant application with proposed sub-awards to FEMA for approval</a:t>
            </a:r>
          </a:p>
          <a:p>
            <a:r>
              <a:rPr lang="en-US" sz="1400" dirty="0"/>
              <a:t>Oct 2024 - FEMA approves proposed sub-awards</a:t>
            </a:r>
          </a:p>
          <a:p>
            <a:r>
              <a:rPr lang="en-US" sz="1400" dirty="0"/>
              <a:t>Dec 2024 – DHEC executes sub-awards</a:t>
            </a:r>
          </a:p>
          <a:p>
            <a:endParaRPr lang="en-US" dirty="0"/>
          </a:p>
        </p:txBody>
      </p:sp>
      <p:pic>
        <p:nvPicPr>
          <p:cNvPr id="4" name="Graphic 3" descr="Checkmark with solid fill">
            <a:extLst>
              <a:ext uri="{FF2B5EF4-FFF2-40B4-BE49-F238E27FC236}">
                <a16:creationId xmlns:a16="http://schemas.microsoft.com/office/drawing/2014/main" id="{5DB8F02C-9A4D-4DD5-D8ED-EB0BA1B61C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8429" y="2556967"/>
            <a:ext cx="287737" cy="296563"/>
          </a:xfrm>
          <a:prstGeom prst="rect">
            <a:avLst/>
          </a:prstGeom>
        </p:spPr>
      </p:pic>
    </p:spTree>
    <p:extLst>
      <p:ext uri="{BB962C8B-B14F-4D97-AF65-F5344CB8AC3E}">
        <p14:creationId xmlns:p14="http://schemas.microsoft.com/office/powerpoint/2010/main" val="271616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2C47-8920-AF4A-AE56-0BF87CF11C4A}"/>
              </a:ext>
            </a:extLst>
          </p:cNvPr>
          <p:cNvSpPr>
            <a:spLocks noGrp="1"/>
          </p:cNvSpPr>
          <p:nvPr>
            <p:ph type="title"/>
          </p:nvPr>
        </p:nvSpPr>
        <p:spPr/>
        <p:txBody>
          <a:bodyPr/>
          <a:lstStyle/>
          <a:p>
            <a:r>
              <a:rPr lang="en-US"/>
              <a:t>Beyond FFY24</a:t>
            </a:r>
          </a:p>
        </p:txBody>
      </p:sp>
      <p:sp>
        <p:nvSpPr>
          <p:cNvPr id="3" name="Content Placeholder 2">
            <a:extLst>
              <a:ext uri="{FF2B5EF4-FFF2-40B4-BE49-F238E27FC236}">
                <a16:creationId xmlns:a16="http://schemas.microsoft.com/office/drawing/2014/main" id="{785B15E9-56CB-BE30-C3C1-CBAD610E1696}"/>
              </a:ext>
            </a:extLst>
          </p:cNvPr>
          <p:cNvSpPr>
            <a:spLocks noGrp="1"/>
          </p:cNvSpPr>
          <p:nvPr>
            <p:ph idx="1"/>
          </p:nvPr>
        </p:nvSpPr>
        <p:spPr/>
        <p:txBody>
          <a:bodyPr/>
          <a:lstStyle/>
          <a:p>
            <a:r>
              <a:rPr lang="en-US" sz="2400"/>
              <a:t>Dams not eligible for FFY24:</a:t>
            </a:r>
          </a:p>
          <a:p>
            <a:pPr lvl="1"/>
            <a:r>
              <a:rPr lang="en-US" sz="2000"/>
              <a:t>Funding is secured for FFY25 &amp; FFY26 ($185,000,000/year)</a:t>
            </a:r>
          </a:p>
          <a:p>
            <a:pPr lvl="1"/>
            <a:r>
              <a:rPr lang="en-US" sz="2000"/>
              <a:t>How can dam become eligible for next year?</a:t>
            </a:r>
          </a:p>
          <a:p>
            <a:pPr lvl="2"/>
            <a:r>
              <a:rPr lang="en-US" sz="1800"/>
              <a:t>Need approved EAP</a:t>
            </a:r>
          </a:p>
          <a:p>
            <a:pPr lvl="2"/>
            <a:r>
              <a:rPr lang="en-US" sz="1800"/>
              <a:t>Identify deficiencies that aren’t solely due to a lack of  maintenance</a:t>
            </a:r>
          </a:p>
          <a:p>
            <a:pPr lvl="2"/>
            <a:r>
              <a:rPr lang="en-US" sz="1800"/>
              <a:t>Work with DHEC inspector regarding inspection rating – inspector may not know of all deficiencies that need correcting</a:t>
            </a:r>
          </a:p>
          <a:p>
            <a:r>
              <a:rPr lang="en-US"/>
              <a:t>Grant requirements CAN CHANGE each year!</a:t>
            </a:r>
          </a:p>
        </p:txBody>
      </p:sp>
    </p:spTree>
    <p:extLst>
      <p:ext uri="{BB962C8B-B14F-4D97-AF65-F5344CB8AC3E}">
        <p14:creationId xmlns:p14="http://schemas.microsoft.com/office/powerpoint/2010/main" val="2888295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1F8FE1-DE35-7F2D-1E60-77129AB13C9A}"/>
              </a:ext>
            </a:extLst>
          </p:cNvPr>
          <p:cNvSpPr>
            <a:spLocks noGrp="1"/>
          </p:cNvSpPr>
          <p:nvPr>
            <p:ph type="title"/>
          </p:nvPr>
        </p:nvSpPr>
        <p:spPr/>
        <p:txBody>
          <a:bodyPr/>
          <a:lstStyle/>
          <a:p>
            <a:r>
              <a:rPr lang="en-US"/>
              <a:t>Beyond FFY24, cont’d</a:t>
            </a:r>
          </a:p>
        </p:txBody>
      </p:sp>
      <p:sp>
        <p:nvSpPr>
          <p:cNvPr id="6" name="Content Placeholder 5">
            <a:extLst>
              <a:ext uri="{FF2B5EF4-FFF2-40B4-BE49-F238E27FC236}">
                <a16:creationId xmlns:a16="http://schemas.microsoft.com/office/drawing/2014/main" id="{307B9A48-5BAD-AE41-588B-0E1605BE981D}"/>
              </a:ext>
            </a:extLst>
          </p:cNvPr>
          <p:cNvSpPr>
            <a:spLocks noGrp="1"/>
          </p:cNvSpPr>
          <p:nvPr>
            <p:ph idx="1"/>
          </p:nvPr>
        </p:nvSpPr>
        <p:spPr/>
        <p:txBody>
          <a:bodyPr/>
          <a:lstStyle/>
          <a:p>
            <a:r>
              <a:rPr lang="en-US" sz="2400"/>
              <a:t>Recommendations for prospective applicants for FFY25 and beyond:</a:t>
            </a:r>
          </a:p>
          <a:p>
            <a:pPr lvl="1"/>
            <a:r>
              <a:rPr lang="en-US" sz="2000"/>
              <a:t>Start planning now! Talk to us if you have a project in mind!</a:t>
            </a:r>
          </a:p>
          <a:p>
            <a:pPr lvl="1"/>
            <a:r>
              <a:rPr lang="en-US" sz="2000"/>
              <a:t>No construction without a complete design</a:t>
            </a:r>
          </a:p>
          <a:p>
            <a:pPr lvl="1"/>
            <a:r>
              <a:rPr lang="en-US" sz="2000"/>
              <a:t>Follow procurement for engineers/consultants to assist with project planning/grant application</a:t>
            </a:r>
          </a:p>
          <a:p>
            <a:pPr lvl="1"/>
            <a:r>
              <a:rPr lang="en-US" sz="2000"/>
              <a:t>Contact county regarding their LHMP</a:t>
            </a:r>
            <a:endParaRPr lang="en-US" sz="2000">
              <a:ea typeface="Open Sans"/>
              <a:cs typeface="Open Sans"/>
            </a:endParaRPr>
          </a:p>
          <a:p>
            <a:pPr lvl="1"/>
            <a:r>
              <a:rPr lang="en-US" sz="2000"/>
              <a:t>Start search for a Project Sponsor, if needed</a:t>
            </a:r>
          </a:p>
          <a:p>
            <a:pPr lvl="1"/>
            <a:r>
              <a:rPr lang="en-US" sz="2000"/>
              <a:t>Coordinate with other owners/stakeholders</a:t>
            </a:r>
          </a:p>
          <a:p>
            <a:pPr lvl="1"/>
            <a:r>
              <a:rPr lang="en-US" sz="2000"/>
              <a:t>Find partners for cost match or in-kind contributions</a:t>
            </a:r>
          </a:p>
          <a:p>
            <a:pPr lvl="1"/>
            <a:endParaRPr lang="en-US" sz="2000"/>
          </a:p>
          <a:p>
            <a:pPr lvl="1"/>
            <a:endParaRPr lang="en-US" sz="2000"/>
          </a:p>
        </p:txBody>
      </p:sp>
    </p:spTree>
    <p:extLst>
      <p:ext uri="{BB962C8B-B14F-4D97-AF65-F5344CB8AC3E}">
        <p14:creationId xmlns:p14="http://schemas.microsoft.com/office/powerpoint/2010/main" val="2875581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45CB657A-AA08-4C77-90CB-E4A559E6F1C0}"/>
              </a:ext>
            </a:extLst>
          </p:cNvPr>
          <p:cNvSpPr txBox="1">
            <a:spLocks noChangeArrowheads="1"/>
          </p:cNvSpPr>
          <p:nvPr/>
        </p:nvSpPr>
        <p:spPr bwMode="auto">
          <a:xfrm>
            <a:off x="4437063" y="1506538"/>
            <a:ext cx="44815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457200" eaLnBrk="0" fontAlgn="base" hangingPunct="0">
              <a:spcBef>
                <a:spcPct val="0"/>
              </a:spcBef>
              <a:spcAft>
                <a:spcPct val="0"/>
              </a:spcAft>
              <a:defRPr>
                <a:solidFill>
                  <a:schemeClr val="tx1"/>
                </a:solidFill>
                <a:latin typeface="Open Sans" panose="020B0606030504020204" pitchFamily="34" charset="0"/>
              </a:defRPr>
            </a:lvl6pPr>
            <a:lvl7pPr marL="2971800" indent="-228600" defTabSz="457200" eaLnBrk="0" fontAlgn="base" hangingPunct="0">
              <a:spcBef>
                <a:spcPct val="0"/>
              </a:spcBef>
              <a:spcAft>
                <a:spcPct val="0"/>
              </a:spcAft>
              <a:defRPr>
                <a:solidFill>
                  <a:schemeClr val="tx1"/>
                </a:solidFill>
                <a:latin typeface="Open Sans" panose="020B0606030504020204" pitchFamily="34" charset="0"/>
              </a:defRPr>
            </a:lvl7pPr>
            <a:lvl8pPr marL="3429000" indent="-228600" defTabSz="457200" eaLnBrk="0" fontAlgn="base" hangingPunct="0">
              <a:spcBef>
                <a:spcPct val="0"/>
              </a:spcBef>
              <a:spcAft>
                <a:spcPct val="0"/>
              </a:spcAft>
              <a:defRPr>
                <a:solidFill>
                  <a:schemeClr val="tx1"/>
                </a:solidFill>
                <a:latin typeface="Open Sans" panose="020B0606030504020204" pitchFamily="34" charset="0"/>
              </a:defRPr>
            </a:lvl8pPr>
            <a:lvl9pPr marL="3886200" indent="-228600" defTabSz="457200" eaLnBrk="0" fontAlgn="base" hangingPunct="0">
              <a:spcBef>
                <a:spcPct val="0"/>
              </a:spcBef>
              <a:spcAft>
                <a:spcPct val="0"/>
              </a:spcAft>
              <a:defRPr>
                <a:solidFill>
                  <a:schemeClr val="tx1"/>
                </a:solidFill>
                <a:latin typeface="Open Sans" panose="020B0606030504020204" pitchFamily="34" charset="0"/>
              </a:defRPr>
            </a:lvl9pPr>
          </a:lstStyle>
          <a:p>
            <a:r>
              <a:rPr lang="en-US" altLang="en-US">
                <a:solidFill>
                  <a:srgbClr val="00629B"/>
                </a:solidFill>
              </a:rPr>
              <a:t>For any questions, contact the Dam Safety Program at:</a:t>
            </a:r>
          </a:p>
          <a:p>
            <a:r>
              <a:rPr lang="en-US" altLang="en-US">
                <a:solidFill>
                  <a:srgbClr val="00629B"/>
                </a:solidFill>
              </a:rPr>
              <a:t>response@dhec.sc.gov</a:t>
            </a:r>
          </a:p>
          <a:p>
            <a:endParaRPr lang="en-US" altLang="en-US">
              <a:solidFill>
                <a:srgbClr val="00629B"/>
              </a:solidFill>
            </a:endParaRPr>
          </a:p>
          <a:p>
            <a:r>
              <a:rPr lang="en-US" altLang="en-US">
                <a:solidFill>
                  <a:srgbClr val="00629B"/>
                </a:solidFill>
              </a:rPr>
              <a:t>Detailed information and grant application instructions can be found at:</a:t>
            </a:r>
          </a:p>
          <a:p>
            <a:r>
              <a:rPr lang="en-US" altLang="en-US">
                <a:solidFill>
                  <a:srgbClr val="00629B"/>
                </a:solidFill>
              </a:rPr>
              <a:t>www.scdhec.gov/dams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49443F-5E61-4A8B-A43C-B0E2F25F7DCE}"/>
              </a:ext>
            </a:extLst>
          </p:cNvPr>
          <p:cNvSpPr>
            <a:spLocks noGrp="1"/>
          </p:cNvSpPr>
          <p:nvPr>
            <p:ph type="title"/>
          </p:nvPr>
        </p:nvSpPr>
        <p:spPr/>
        <p:txBody>
          <a:bodyPr/>
          <a:lstStyle/>
          <a:p>
            <a:r>
              <a:rPr lang="en-US"/>
              <a:t>Background</a:t>
            </a:r>
          </a:p>
        </p:txBody>
      </p:sp>
      <p:sp>
        <p:nvSpPr>
          <p:cNvPr id="9" name="Content Placeholder 8">
            <a:extLst>
              <a:ext uri="{FF2B5EF4-FFF2-40B4-BE49-F238E27FC236}">
                <a16:creationId xmlns:a16="http://schemas.microsoft.com/office/drawing/2014/main" id="{B9870D11-52A8-49F2-BDCA-BCF05BABEEAF}"/>
              </a:ext>
            </a:extLst>
          </p:cNvPr>
          <p:cNvSpPr>
            <a:spLocks noGrp="1"/>
          </p:cNvSpPr>
          <p:nvPr>
            <p:ph idx="1"/>
          </p:nvPr>
        </p:nvSpPr>
        <p:spPr/>
        <p:txBody>
          <a:bodyPr/>
          <a:lstStyle/>
          <a:p>
            <a:r>
              <a:rPr lang="en-US" sz="2000"/>
              <a:t>National High Hazard Potential Dams (HHPD) Rehabilitation Grant Program created December 16, 2016 with passage of the Water Infrastructure Improvements for the Nation (WIIN) Act</a:t>
            </a:r>
          </a:p>
          <a:p>
            <a:r>
              <a:rPr lang="en-US" sz="2000"/>
              <a:t>History of Appropriations (FFY = Federal Fiscal Year):</a:t>
            </a:r>
          </a:p>
          <a:p>
            <a:pPr lvl="1"/>
            <a:r>
              <a:rPr lang="en-US" sz="1800"/>
              <a:t>FFY19 $10,000,000</a:t>
            </a:r>
          </a:p>
          <a:p>
            <a:pPr lvl="1"/>
            <a:r>
              <a:rPr lang="en-US" sz="1800"/>
              <a:t>FFY20 $10,000,000</a:t>
            </a:r>
          </a:p>
          <a:p>
            <a:pPr lvl="1"/>
            <a:r>
              <a:rPr lang="en-US" sz="1800"/>
              <a:t>FFY21 $11,640,000</a:t>
            </a:r>
          </a:p>
          <a:p>
            <a:pPr lvl="1"/>
            <a:r>
              <a:rPr lang="en-US" sz="1800"/>
              <a:t>FFY22 $22,000,000</a:t>
            </a:r>
          </a:p>
          <a:p>
            <a:pPr lvl="1"/>
            <a:r>
              <a:rPr lang="en-US" sz="1800"/>
              <a:t>FFY23 $0</a:t>
            </a:r>
          </a:p>
          <a:p>
            <a:pPr lvl="1"/>
            <a:r>
              <a:rPr lang="en-US" sz="1800"/>
              <a:t>FFY24 $185,120,000</a:t>
            </a:r>
          </a:p>
          <a:p>
            <a:pPr lvl="1"/>
            <a:r>
              <a:rPr lang="en-US" sz="1800"/>
              <a:t>FFY25 $185,120,000</a:t>
            </a:r>
          </a:p>
          <a:p>
            <a:pPr lvl="1"/>
            <a:r>
              <a:rPr lang="en-US" sz="1800"/>
              <a:t>FFY26 $185,120,000 </a:t>
            </a:r>
          </a:p>
        </p:txBody>
      </p:sp>
      <p:sp>
        <p:nvSpPr>
          <p:cNvPr id="3" name="Right Brace 2">
            <a:extLst>
              <a:ext uri="{FF2B5EF4-FFF2-40B4-BE49-F238E27FC236}">
                <a16:creationId xmlns:a16="http://schemas.microsoft.com/office/drawing/2014/main" id="{8A719F30-DBE2-A499-ACDE-52DCEC5FEE95}"/>
              </a:ext>
            </a:extLst>
          </p:cNvPr>
          <p:cNvSpPr/>
          <p:nvPr/>
        </p:nvSpPr>
        <p:spPr>
          <a:xfrm>
            <a:off x="3541135" y="3910147"/>
            <a:ext cx="1891164" cy="12049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a:extLst>
              <a:ext uri="{FF2B5EF4-FFF2-40B4-BE49-F238E27FC236}">
                <a16:creationId xmlns:a16="http://schemas.microsoft.com/office/drawing/2014/main" id="{159C57C0-DD89-6583-A3C7-BB00A690372E}"/>
              </a:ext>
            </a:extLst>
          </p:cNvPr>
          <p:cNvSpPr/>
          <p:nvPr/>
        </p:nvSpPr>
        <p:spPr>
          <a:xfrm>
            <a:off x="3541135" y="5361508"/>
            <a:ext cx="1891164" cy="10538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392DA620-33E0-A5D9-8B37-FEE534157DB0}"/>
              </a:ext>
            </a:extLst>
          </p:cNvPr>
          <p:cNvSpPr txBox="1"/>
          <p:nvPr/>
        </p:nvSpPr>
        <p:spPr>
          <a:xfrm>
            <a:off x="5432298" y="4327959"/>
            <a:ext cx="2608599" cy="646331"/>
          </a:xfrm>
          <a:prstGeom prst="rect">
            <a:avLst/>
          </a:prstGeom>
          <a:noFill/>
        </p:spPr>
        <p:txBody>
          <a:bodyPr wrap="none" lIns="91440" tIns="45720" rIns="91440" bIns="45720" rtlCol="0" anchor="t">
            <a:spAutoFit/>
          </a:bodyPr>
          <a:lstStyle/>
          <a:p>
            <a:r>
              <a:rPr lang="en-US">
                <a:latin typeface="Open Sans"/>
                <a:ea typeface="Open Sans"/>
                <a:cs typeface="Open Sans"/>
              </a:rPr>
              <a:t>Annual Appropriations</a:t>
            </a:r>
          </a:p>
          <a:p>
            <a:r>
              <a:rPr lang="en-US">
                <a:latin typeface="Open Sans"/>
                <a:ea typeface="Open Sans"/>
                <a:cs typeface="Open Sans"/>
              </a:rPr>
              <a:t>(i.e., Federal budget)</a:t>
            </a:r>
            <a:endParaRPr lang="en-US">
              <a:ea typeface="Open Sans"/>
              <a:cs typeface="Open Sans"/>
            </a:endParaRPr>
          </a:p>
        </p:txBody>
      </p:sp>
      <p:sp>
        <p:nvSpPr>
          <p:cNvPr id="6" name="TextBox 5">
            <a:extLst>
              <a:ext uri="{FF2B5EF4-FFF2-40B4-BE49-F238E27FC236}">
                <a16:creationId xmlns:a16="http://schemas.microsoft.com/office/drawing/2014/main" id="{26A90836-3B5E-8488-45BA-4491C7E26AB0}"/>
              </a:ext>
            </a:extLst>
          </p:cNvPr>
          <p:cNvSpPr txBox="1"/>
          <p:nvPr/>
        </p:nvSpPr>
        <p:spPr>
          <a:xfrm>
            <a:off x="5428438" y="5311469"/>
            <a:ext cx="3515531" cy="1477328"/>
          </a:xfrm>
          <a:prstGeom prst="rect">
            <a:avLst/>
          </a:prstGeom>
          <a:noFill/>
        </p:spPr>
        <p:txBody>
          <a:bodyPr wrap="square" lIns="91440" tIns="45720" rIns="91440" bIns="45720" rtlCol="0" anchor="t">
            <a:spAutoFit/>
          </a:bodyPr>
          <a:lstStyle/>
          <a:p>
            <a:r>
              <a:rPr lang="en-US" dirty="0">
                <a:latin typeface="Open Sans"/>
                <a:ea typeface="Open Sans"/>
                <a:cs typeface="Open Sans"/>
              </a:rPr>
              <a:t>Infrastructure Investment and </a:t>
            </a:r>
            <a:endParaRPr lang="en-US" dirty="0"/>
          </a:p>
          <a:p>
            <a:r>
              <a:rPr lang="en-US" dirty="0">
                <a:latin typeface="Open Sans"/>
                <a:ea typeface="Open Sans"/>
                <a:cs typeface="Open Sans"/>
              </a:rPr>
              <a:t>Jobs Act (IIJA) aka Bipartisan Infrastructure Law (BIL)</a:t>
            </a:r>
          </a:p>
          <a:p>
            <a:r>
              <a:rPr lang="en-US" dirty="0">
                <a:latin typeface="Open Sans"/>
                <a:ea typeface="Open Sans"/>
                <a:cs typeface="Open Sans"/>
              </a:rPr>
              <a:t>Specifies $75M for dam removals</a:t>
            </a:r>
          </a:p>
        </p:txBody>
      </p:sp>
      <p:sp>
        <p:nvSpPr>
          <p:cNvPr id="7" name="Oval 6">
            <a:extLst>
              <a:ext uri="{FF2B5EF4-FFF2-40B4-BE49-F238E27FC236}">
                <a16:creationId xmlns:a16="http://schemas.microsoft.com/office/drawing/2014/main" id="{8F79A855-CAD7-25BD-27FB-A3210B8EE91C}"/>
              </a:ext>
            </a:extLst>
          </p:cNvPr>
          <p:cNvSpPr/>
          <p:nvPr/>
        </p:nvSpPr>
        <p:spPr>
          <a:xfrm>
            <a:off x="828942" y="5438420"/>
            <a:ext cx="2820112" cy="347142"/>
          </a:xfrm>
          <a:prstGeom prst="ellipse">
            <a:avLst/>
          </a:prstGeom>
          <a:noFill/>
          <a:ln w="38100">
            <a:solidFill>
              <a:srgbClr val="FFC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8659EF5-42B5-32AF-2156-BFA12B62B4F6}"/>
              </a:ext>
            </a:extLst>
          </p:cNvPr>
          <p:cNvSpPr txBox="1"/>
          <p:nvPr/>
        </p:nvSpPr>
        <p:spPr>
          <a:xfrm>
            <a:off x="0" y="5662483"/>
            <a:ext cx="1249253" cy="369332"/>
          </a:xfrm>
          <a:prstGeom prst="rect">
            <a:avLst/>
          </a:prstGeom>
          <a:noFill/>
        </p:spPr>
        <p:txBody>
          <a:bodyPr wrap="none" rtlCol="0">
            <a:spAutoFit/>
          </a:bodyPr>
          <a:lstStyle/>
          <a:p>
            <a:r>
              <a:rPr lang="en-US">
                <a:solidFill>
                  <a:srgbClr val="FFC000"/>
                </a:solidFill>
              </a:rPr>
              <a:t>This grant</a:t>
            </a:r>
          </a:p>
        </p:txBody>
      </p:sp>
    </p:spTree>
    <p:extLst>
      <p:ext uri="{BB962C8B-B14F-4D97-AF65-F5344CB8AC3E}">
        <p14:creationId xmlns:p14="http://schemas.microsoft.com/office/powerpoint/2010/main" val="318523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C759-D5D2-44FC-9499-95DE169B8753}"/>
              </a:ext>
            </a:extLst>
          </p:cNvPr>
          <p:cNvSpPr>
            <a:spLocks noGrp="1"/>
          </p:cNvSpPr>
          <p:nvPr>
            <p:ph type="title"/>
          </p:nvPr>
        </p:nvSpPr>
        <p:spPr/>
        <p:txBody>
          <a:bodyPr/>
          <a:lstStyle/>
          <a:p>
            <a:r>
              <a:rPr lang="en-US"/>
              <a:t>Available Funds for FFY24</a:t>
            </a:r>
          </a:p>
        </p:txBody>
      </p:sp>
      <p:sp>
        <p:nvSpPr>
          <p:cNvPr id="3" name="Content Placeholder 2">
            <a:extLst>
              <a:ext uri="{FF2B5EF4-FFF2-40B4-BE49-F238E27FC236}">
                <a16:creationId xmlns:a16="http://schemas.microsoft.com/office/drawing/2014/main" id="{06DB2FD9-FC16-4D9D-B417-F8F58B3FA5D7}"/>
              </a:ext>
            </a:extLst>
          </p:cNvPr>
          <p:cNvSpPr>
            <a:spLocks noGrp="1"/>
          </p:cNvSpPr>
          <p:nvPr>
            <p:ph idx="1"/>
          </p:nvPr>
        </p:nvSpPr>
        <p:spPr/>
        <p:txBody>
          <a:bodyPr/>
          <a:lstStyle/>
          <a:p>
            <a:r>
              <a:rPr lang="en-US" dirty="0"/>
              <a:t>Should know any day soon!</a:t>
            </a:r>
          </a:p>
          <a:p>
            <a:r>
              <a:rPr lang="en-US" dirty="0"/>
              <a:t>Total Federal appropriation: $185,120,000</a:t>
            </a:r>
          </a:p>
          <a:p>
            <a:pPr lvl="1"/>
            <a:r>
              <a:rPr lang="en-US" dirty="0"/>
              <a:t>1/3 divided evenly among all state applicants</a:t>
            </a:r>
          </a:p>
          <a:p>
            <a:pPr lvl="1"/>
            <a:r>
              <a:rPr lang="en-US" dirty="0"/>
              <a:t>2/3 divided among states based on application’s share of eligible dams</a:t>
            </a:r>
          </a:p>
          <a:p>
            <a:r>
              <a:rPr lang="en-US" dirty="0"/>
              <a:t>Our percentage of the $22M in FFY22 = 5.24%</a:t>
            </a:r>
          </a:p>
          <a:p>
            <a:r>
              <a:rPr lang="en-US" dirty="0"/>
              <a:t>Same percentage for FFY24 = $9,700,288</a:t>
            </a:r>
          </a:p>
        </p:txBody>
      </p:sp>
    </p:spTree>
    <p:extLst>
      <p:ext uri="{BB962C8B-B14F-4D97-AF65-F5344CB8AC3E}">
        <p14:creationId xmlns:p14="http://schemas.microsoft.com/office/powerpoint/2010/main" val="167735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13CC1C-8C63-CAEA-1EFD-C22AA650E673}"/>
              </a:ext>
            </a:extLst>
          </p:cNvPr>
          <p:cNvSpPr>
            <a:spLocks noGrp="1"/>
          </p:cNvSpPr>
          <p:nvPr>
            <p:ph type="title"/>
          </p:nvPr>
        </p:nvSpPr>
        <p:spPr/>
        <p:txBody>
          <a:bodyPr/>
          <a:lstStyle/>
          <a:p>
            <a:r>
              <a:rPr lang="en-US"/>
              <a:t>Match Requirement</a:t>
            </a:r>
          </a:p>
        </p:txBody>
      </p:sp>
      <p:sp>
        <p:nvSpPr>
          <p:cNvPr id="6" name="Content Placeholder 5">
            <a:extLst>
              <a:ext uri="{FF2B5EF4-FFF2-40B4-BE49-F238E27FC236}">
                <a16:creationId xmlns:a16="http://schemas.microsoft.com/office/drawing/2014/main" id="{E5A33B97-5BDF-1D21-6F27-15F09726EB26}"/>
              </a:ext>
            </a:extLst>
          </p:cNvPr>
          <p:cNvSpPr>
            <a:spLocks noGrp="1"/>
          </p:cNvSpPr>
          <p:nvPr>
            <p:ph idx="1"/>
          </p:nvPr>
        </p:nvSpPr>
        <p:spPr/>
        <p:txBody>
          <a:bodyPr/>
          <a:lstStyle/>
          <a:p>
            <a:r>
              <a:rPr lang="en-US" dirty="0"/>
              <a:t>No HHPD grant can exceed 65% of total project cost</a:t>
            </a:r>
          </a:p>
          <a:p>
            <a:r>
              <a:rPr lang="en-US" dirty="0"/>
              <a:t>Applicant must secure minimum 35% from non-Federal sources</a:t>
            </a:r>
          </a:p>
          <a:p>
            <a:r>
              <a:rPr lang="en-US" dirty="0"/>
              <a:t>35% Match can come from:</a:t>
            </a:r>
          </a:p>
          <a:p>
            <a:pPr lvl="1"/>
            <a:r>
              <a:rPr lang="en-US" dirty="0"/>
              <a:t>Cash (not other Fed grants)</a:t>
            </a:r>
          </a:p>
          <a:p>
            <a:pPr lvl="1"/>
            <a:r>
              <a:rPr lang="en-US" dirty="0"/>
              <a:t>Donated Services, Materials, Labor, Equipment</a:t>
            </a:r>
          </a:p>
          <a:p>
            <a:pPr lvl="1"/>
            <a:r>
              <a:rPr lang="en-US"/>
              <a:t>Your own </a:t>
            </a:r>
            <a:r>
              <a:rPr lang="en-US" dirty="0"/>
              <a:t>work force (“Force Account”)</a:t>
            </a:r>
          </a:p>
        </p:txBody>
      </p:sp>
      <p:sp>
        <p:nvSpPr>
          <p:cNvPr id="7" name="Rectangle 6">
            <a:extLst>
              <a:ext uri="{FF2B5EF4-FFF2-40B4-BE49-F238E27FC236}">
                <a16:creationId xmlns:a16="http://schemas.microsoft.com/office/drawing/2014/main" id="{67B8311D-445D-FCB3-62A8-0BE2473DA4B1}"/>
              </a:ext>
            </a:extLst>
          </p:cNvPr>
          <p:cNvSpPr/>
          <p:nvPr/>
        </p:nvSpPr>
        <p:spPr>
          <a:xfrm>
            <a:off x="935665" y="5241851"/>
            <a:ext cx="7325833" cy="81870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7EF460F-E701-2B90-85D6-5267A4828D51}"/>
              </a:ext>
            </a:extLst>
          </p:cNvPr>
          <p:cNvSpPr txBox="1"/>
          <p:nvPr/>
        </p:nvSpPr>
        <p:spPr>
          <a:xfrm>
            <a:off x="5911702" y="4620385"/>
            <a:ext cx="2690038" cy="369332"/>
          </a:xfrm>
          <a:prstGeom prst="rect">
            <a:avLst/>
          </a:prstGeom>
          <a:noFill/>
        </p:spPr>
        <p:txBody>
          <a:bodyPr wrap="square" rtlCol="0">
            <a:spAutoFit/>
          </a:bodyPr>
          <a:lstStyle/>
          <a:p>
            <a:r>
              <a:rPr lang="en-US">
                <a:solidFill>
                  <a:srgbClr val="FF0000"/>
                </a:solidFill>
              </a:rPr>
              <a:t>“In-Kind Contributions”</a:t>
            </a:r>
          </a:p>
        </p:txBody>
      </p:sp>
      <p:sp>
        <p:nvSpPr>
          <p:cNvPr id="10" name="Arrow: Up 9">
            <a:extLst>
              <a:ext uri="{FF2B5EF4-FFF2-40B4-BE49-F238E27FC236}">
                <a16:creationId xmlns:a16="http://schemas.microsoft.com/office/drawing/2014/main" id="{DF286D5F-C53F-EE81-9ECB-87F63B6B2FA3}"/>
              </a:ext>
            </a:extLst>
          </p:cNvPr>
          <p:cNvSpPr/>
          <p:nvPr/>
        </p:nvSpPr>
        <p:spPr>
          <a:xfrm>
            <a:off x="6985590" y="4901221"/>
            <a:ext cx="393406" cy="27316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3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A67F-EB85-49B3-80C2-5A1CB620ED2D}"/>
              </a:ext>
            </a:extLst>
          </p:cNvPr>
          <p:cNvSpPr>
            <a:spLocks noGrp="1"/>
          </p:cNvSpPr>
          <p:nvPr>
            <p:ph type="title"/>
          </p:nvPr>
        </p:nvSpPr>
        <p:spPr/>
        <p:txBody>
          <a:bodyPr/>
          <a:lstStyle/>
          <a:p>
            <a:r>
              <a:rPr lang="en-US"/>
              <a:t>Dam Eligibility</a:t>
            </a:r>
          </a:p>
        </p:txBody>
      </p:sp>
      <p:sp>
        <p:nvSpPr>
          <p:cNvPr id="3" name="Content Placeholder 2">
            <a:extLst>
              <a:ext uri="{FF2B5EF4-FFF2-40B4-BE49-F238E27FC236}">
                <a16:creationId xmlns:a16="http://schemas.microsoft.com/office/drawing/2014/main" id="{D9B1AABC-0210-40F6-A8F1-F8A036F31620}"/>
              </a:ext>
            </a:extLst>
          </p:cNvPr>
          <p:cNvSpPr>
            <a:spLocks noGrp="1"/>
          </p:cNvSpPr>
          <p:nvPr>
            <p:ph idx="1"/>
          </p:nvPr>
        </p:nvSpPr>
        <p:spPr/>
        <p:txBody>
          <a:bodyPr/>
          <a:lstStyle/>
          <a:p>
            <a:r>
              <a:rPr lang="en-US"/>
              <a:t>Regardless of ownership, a dam is eligible for grant funding if:</a:t>
            </a:r>
          </a:p>
          <a:p>
            <a:pPr marL="914400" lvl="1" indent="-457200">
              <a:buFont typeface="+mj-lt"/>
              <a:buAutoNum type="arabicPeriod"/>
            </a:pPr>
            <a:r>
              <a:rPr lang="en-US"/>
              <a:t>The dam meets the Federal definition of “dam” found in the US Code of Laws, Title 33, Chapter 9, Section 467(3);</a:t>
            </a:r>
          </a:p>
        </p:txBody>
      </p:sp>
    </p:spTree>
    <p:extLst>
      <p:ext uri="{BB962C8B-B14F-4D97-AF65-F5344CB8AC3E}">
        <p14:creationId xmlns:p14="http://schemas.microsoft.com/office/powerpoint/2010/main" val="96273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5B91-5566-4C70-A4D0-25FDBBA6A5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6BC5E2-0AC5-4EA9-A804-2D81E7E8369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6087EBD-5A6D-4507-81A4-A6B0D6756137}"/>
              </a:ext>
            </a:extLst>
          </p:cNvPr>
          <p:cNvPicPr>
            <a:picLocks noChangeAspect="1"/>
          </p:cNvPicPr>
          <p:nvPr/>
        </p:nvPicPr>
        <p:blipFill>
          <a:blip r:embed="rId2"/>
          <a:stretch>
            <a:fillRect/>
          </a:stretch>
        </p:blipFill>
        <p:spPr>
          <a:xfrm>
            <a:off x="0" y="1231102"/>
            <a:ext cx="9144000" cy="486605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39EA2F6-2C51-45CA-879E-D119AD722121}"/>
                  </a:ext>
                </a:extLst>
              </p14:cNvPr>
              <p14:cNvContentPartPr/>
              <p14:nvPr/>
            </p14:nvContentPartPr>
            <p14:xfrm>
              <a:off x="731194" y="2437766"/>
              <a:ext cx="1732320" cy="44280"/>
            </p14:xfrm>
          </p:contentPart>
        </mc:Choice>
        <mc:Fallback xmlns="">
          <p:pic>
            <p:nvPicPr>
              <p:cNvPr id="6" name="Ink 5">
                <a:extLst>
                  <a:ext uri="{FF2B5EF4-FFF2-40B4-BE49-F238E27FC236}">
                    <a16:creationId xmlns:a16="http://schemas.microsoft.com/office/drawing/2014/main" id="{B39EA2F6-2C51-45CA-879E-D119AD722121}"/>
                  </a:ext>
                </a:extLst>
              </p:cNvPr>
              <p:cNvPicPr/>
              <p:nvPr/>
            </p:nvPicPr>
            <p:blipFill>
              <a:blip r:embed="rId4"/>
              <a:stretch>
                <a:fillRect/>
              </a:stretch>
            </p:blipFill>
            <p:spPr>
              <a:xfrm>
                <a:off x="677194" y="2329766"/>
                <a:ext cx="18399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189FBF4-CEE1-4596-9D7D-BAD881F712BA}"/>
                  </a:ext>
                </a:extLst>
              </p14:cNvPr>
              <p14:cNvContentPartPr/>
              <p14:nvPr/>
            </p14:nvContentPartPr>
            <p14:xfrm>
              <a:off x="774754" y="3674366"/>
              <a:ext cx="5459760" cy="69480"/>
            </p14:xfrm>
          </p:contentPart>
        </mc:Choice>
        <mc:Fallback xmlns="">
          <p:pic>
            <p:nvPicPr>
              <p:cNvPr id="7" name="Ink 6">
                <a:extLst>
                  <a:ext uri="{FF2B5EF4-FFF2-40B4-BE49-F238E27FC236}">
                    <a16:creationId xmlns:a16="http://schemas.microsoft.com/office/drawing/2014/main" id="{C189FBF4-CEE1-4596-9D7D-BAD881F712BA}"/>
                  </a:ext>
                </a:extLst>
              </p:cNvPr>
              <p:cNvPicPr/>
              <p:nvPr/>
            </p:nvPicPr>
            <p:blipFill>
              <a:blip r:embed="rId6"/>
              <a:stretch>
                <a:fillRect/>
              </a:stretch>
            </p:blipFill>
            <p:spPr>
              <a:xfrm>
                <a:off x="720754" y="3566923"/>
                <a:ext cx="5567400" cy="2840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DEFA953E-A2E1-41A4-9C86-98D711FDC398}"/>
                  </a:ext>
                </a:extLst>
              </p14:cNvPr>
              <p14:cNvContentPartPr/>
              <p14:nvPr/>
            </p14:nvContentPartPr>
            <p14:xfrm>
              <a:off x="3613714" y="3369806"/>
              <a:ext cx="147960" cy="9000"/>
            </p14:xfrm>
          </p:contentPart>
        </mc:Choice>
        <mc:Fallback xmlns="">
          <p:pic>
            <p:nvPicPr>
              <p:cNvPr id="8" name="Ink 7">
                <a:extLst>
                  <a:ext uri="{FF2B5EF4-FFF2-40B4-BE49-F238E27FC236}">
                    <a16:creationId xmlns:a16="http://schemas.microsoft.com/office/drawing/2014/main" id="{DEFA953E-A2E1-41A4-9C86-98D711FDC398}"/>
                  </a:ext>
                </a:extLst>
              </p:cNvPr>
              <p:cNvPicPr/>
              <p:nvPr/>
            </p:nvPicPr>
            <p:blipFill>
              <a:blip r:embed="rId8"/>
              <a:stretch>
                <a:fillRect/>
              </a:stretch>
            </p:blipFill>
            <p:spPr>
              <a:xfrm>
                <a:off x="3559714" y="3261806"/>
                <a:ext cx="255600" cy="224640"/>
              </a:xfrm>
              <a:prstGeom prst="rect">
                <a:avLst/>
              </a:prstGeom>
            </p:spPr>
          </p:pic>
        </mc:Fallback>
      </mc:AlternateContent>
      <p:sp>
        <p:nvSpPr>
          <p:cNvPr id="9" name="TextBox 8">
            <a:extLst>
              <a:ext uri="{FF2B5EF4-FFF2-40B4-BE49-F238E27FC236}">
                <a16:creationId xmlns:a16="http://schemas.microsoft.com/office/drawing/2014/main" id="{0A3849D6-3E12-4D08-9C5D-B293B7D4D1E1}"/>
              </a:ext>
            </a:extLst>
          </p:cNvPr>
          <p:cNvSpPr txBox="1"/>
          <p:nvPr/>
        </p:nvSpPr>
        <p:spPr>
          <a:xfrm>
            <a:off x="3030583" y="5912494"/>
            <a:ext cx="6219523" cy="369332"/>
          </a:xfrm>
          <a:prstGeom prst="rect">
            <a:avLst/>
          </a:prstGeom>
          <a:noFill/>
        </p:spPr>
        <p:txBody>
          <a:bodyPr wrap="none" rtlCol="0">
            <a:spAutoFit/>
          </a:bodyPr>
          <a:lstStyle/>
          <a:p>
            <a:r>
              <a:rPr lang="en-US"/>
              <a:t>Source: https://www.law.cornell.edu/uscode/text/33/467</a:t>
            </a:r>
          </a:p>
        </p:txBody>
      </p:sp>
    </p:spTree>
    <p:extLst>
      <p:ext uri="{BB962C8B-B14F-4D97-AF65-F5344CB8AC3E}">
        <p14:creationId xmlns:p14="http://schemas.microsoft.com/office/powerpoint/2010/main" val="3346764504"/>
      </p:ext>
    </p:extLst>
  </p:cSld>
  <p:clrMapOvr>
    <a:masterClrMapping/>
  </p:clrMapOvr>
</p:sld>
</file>

<file path=ppt/theme/theme1.xml><?xml version="1.0" encoding="utf-8"?>
<a:theme xmlns:a="http://schemas.openxmlformats.org/drawingml/2006/main" name="Cover (Title Slide)">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F51287-4672-41F9-A057-8D78352F8B35}" vid="{422EF0E1-A3C6-44BA-9D96-4A2ECC02210D}"/>
    </a:ext>
  </a:extLst>
</a:theme>
</file>

<file path=ppt/theme/theme2.xml><?xml version="1.0" encoding="utf-8"?>
<a:theme xmlns:a="http://schemas.openxmlformats.org/drawingml/2006/main" name="Interio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F51287-4672-41F9-A057-8D78352F8B35}" vid="{6B0DE9A8-42F4-4A83-BEA7-756DB3384D9A}"/>
    </a:ext>
  </a:extLst>
</a:theme>
</file>

<file path=ppt/theme/theme3.xml><?xml version="1.0" encoding="utf-8"?>
<a:theme xmlns:a="http://schemas.openxmlformats.org/drawingml/2006/main" name="Contact Us (Final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97B40A0C255E4EA5C7ED934B8D3359" ma:contentTypeVersion="13" ma:contentTypeDescription="Create a new document." ma:contentTypeScope="" ma:versionID="a651ec7e8c20d36b653eccef0c07bfa0">
  <xsd:schema xmlns:xsd="http://www.w3.org/2001/XMLSchema" xmlns:xs="http://www.w3.org/2001/XMLSchema" xmlns:p="http://schemas.microsoft.com/office/2006/metadata/properties" xmlns:ns1="http://schemas.microsoft.com/sharepoint/v3" xmlns:ns3="bf608329-02ce-4622-a8fe-1112c504aa69" xmlns:ns4="783d4e5d-8fca-434f-8fe2-0122ceee7113" targetNamespace="http://schemas.microsoft.com/office/2006/metadata/properties" ma:root="true" ma:fieldsID="85735e4257817a096b7463261386daaa" ns1:_="" ns3:_="" ns4:_="">
    <xsd:import namespace="http://schemas.microsoft.com/sharepoint/v3"/>
    <xsd:import namespace="bf608329-02ce-4622-a8fe-1112c504aa69"/>
    <xsd:import namespace="783d4e5d-8fca-434f-8fe2-0122ceee7113"/>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608329-02ce-4622-a8fe-1112c504aa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3d4e5d-8fca-434f-8fe2-0122ceee7113"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Props1.xml><?xml version="1.0" encoding="utf-8"?>
<ds:datastoreItem xmlns:ds="http://schemas.openxmlformats.org/officeDocument/2006/customXml" ds:itemID="{D3DB5C05-D8EA-458F-AB74-F1976E65D443}">
  <ds:schemaRefs>
    <ds:schemaRef ds:uri="http://schemas.microsoft.com/sharepoint/v3/contenttype/forms"/>
  </ds:schemaRefs>
</ds:datastoreItem>
</file>

<file path=customXml/itemProps2.xml><?xml version="1.0" encoding="utf-8"?>
<ds:datastoreItem xmlns:ds="http://schemas.openxmlformats.org/officeDocument/2006/customXml" ds:itemID="{73952D26-4550-4B96-ABC2-AF6385168C11}">
  <ds:schemaRefs>
    <ds:schemaRef ds:uri="783d4e5d-8fca-434f-8fe2-0122ceee7113"/>
    <ds:schemaRef ds:uri="bf608329-02ce-4622-a8fe-1112c504aa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A0206B-CD88-4A97-ADAE-CD24B888688D}">
  <ds:schemaRefs>
    <ds:schemaRef ds:uri="783d4e5d-8fca-434f-8fe2-0122ceee7113"/>
    <ds:schemaRef ds:uri="bf608329-02ce-4622-a8fe-1112c504aa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DHEC_Photos_Standard</Template>
  <TotalTime>39</TotalTime>
  <Words>2543</Words>
  <Application>Microsoft Office PowerPoint</Application>
  <PresentationFormat>On-screen Show (4:3)</PresentationFormat>
  <Paragraphs>283</Paragraphs>
  <Slides>45</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Calibri Light</vt:lpstr>
      <vt:lpstr>Open Sans</vt:lpstr>
      <vt:lpstr>Calibri</vt:lpstr>
      <vt:lpstr>Montserrat</vt:lpstr>
      <vt:lpstr>Arial</vt:lpstr>
      <vt:lpstr>Cover (Title Slide)</vt:lpstr>
      <vt:lpstr>Interior Slides</vt:lpstr>
      <vt:lpstr>Contact Us (Final Slide)</vt:lpstr>
      <vt:lpstr>FFY2024 HHPD Webinar</vt:lpstr>
      <vt:lpstr>FFY2024 High Hazard Potential Dams Rehab Grant</vt:lpstr>
      <vt:lpstr>Your Presenter</vt:lpstr>
      <vt:lpstr>Agenda</vt:lpstr>
      <vt:lpstr>Background</vt:lpstr>
      <vt:lpstr>Available Funds for FFY24</vt:lpstr>
      <vt:lpstr>Match Requirement</vt:lpstr>
      <vt:lpstr>Dam Eligibility</vt:lpstr>
      <vt:lpstr>PowerPoint Presentation</vt:lpstr>
      <vt:lpstr>Dam Eligibility, Cont’d</vt:lpstr>
      <vt:lpstr>Dam Eligibility, Cont’d</vt:lpstr>
      <vt:lpstr>Dam Eligibility, Cont’d</vt:lpstr>
      <vt:lpstr>FY24 HHPD Eligible Dams</vt:lpstr>
      <vt:lpstr>Applicant Eligibility</vt:lpstr>
      <vt:lpstr>Applicant Eligibility, Cont’d</vt:lpstr>
      <vt:lpstr>Sponsor-Dam Owner Relationship</vt:lpstr>
      <vt:lpstr>Eligible/Allowable Activities</vt:lpstr>
      <vt:lpstr>Eligible/Allowable Activities, Cont’d</vt:lpstr>
      <vt:lpstr>Eligible/Allowable Activities, Cont’d</vt:lpstr>
      <vt:lpstr>State and Federal Requirements</vt:lpstr>
      <vt:lpstr>State and Federal Requirements, Cont’d</vt:lpstr>
      <vt:lpstr>State and Federal Requirements, Cont’d</vt:lpstr>
      <vt:lpstr>State and Federal Requirements, Cont’d</vt:lpstr>
      <vt:lpstr>Local Hazard Mitigation Plan (LHMP)</vt:lpstr>
      <vt:lpstr>Floodplain Management Plan</vt:lpstr>
      <vt:lpstr>PowerPoint Presentation</vt:lpstr>
      <vt:lpstr>Federal Procurement</vt:lpstr>
      <vt:lpstr>State Requirements</vt:lpstr>
      <vt:lpstr>Special Requirements for Construction Projects</vt:lpstr>
      <vt:lpstr>Enviro. &amp; Historic Preservation</vt:lpstr>
      <vt:lpstr>Env &amp; Hist Preservation, cont'd</vt:lpstr>
      <vt:lpstr>Env &amp; Hist Preservation, cont'd</vt:lpstr>
      <vt:lpstr>PowerPoint Presentation</vt:lpstr>
      <vt:lpstr>Application Process</vt:lpstr>
      <vt:lpstr>Application Process, Cont’d</vt:lpstr>
      <vt:lpstr>Application Process, Cont’d</vt:lpstr>
      <vt:lpstr>Application Process, Cont’d</vt:lpstr>
      <vt:lpstr>Application Review and Selection</vt:lpstr>
      <vt:lpstr>Project Prioritization by Risk</vt:lpstr>
      <vt:lpstr>PowerPoint Presentation</vt:lpstr>
      <vt:lpstr>Project Prioritization, cont’d</vt:lpstr>
      <vt:lpstr>Estimated Timeline</vt:lpstr>
      <vt:lpstr>Beyond FFY24</vt:lpstr>
      <vt:lpstr>Beyond FFY24,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FY2021 High Hazard Potential Dams Rehab Grant</dc:title>
  <dc:creator>McCain, John</dc:creator>
  <cp:lastModifiedBy>McCain, John</cp:lastModifiedBy>
  <cp:revision>1</cp:revision>
  <dcterms:created xsi:type="dcterms:W3CDTF">2021-07-22T18:57:57Z</dcterms:created>
  <dcterms:modified xsi:type="dcterms:W3CDTF">2024-04-10T17:46:59Z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0x0101000F97B40A0C255E4EA5C7ED934B8D3359</vt:lpwstr>
  </property>
</Properties>
</file>